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7" r:id="rId2"/>
    <p:sldId id="259" r:id="rId3"/>
    <p:sldId id="260" r:id="rId4"/>
    <p:sldId id="263" r:id="rId5"/>
    <p:sldId id="264" r:id="rId6"/>
    <p:sldId id="283" r:id="rId7"/>
    <p:sldId id="265" r:id="rId8"/>
    <p:sldId id="266" r:id="rId9"/>
    <p:sldId id="268" r:id="rId10"/>
    <p:sldId id="270" r:id="rId11"/>
    <p:sldId id="272" r:id="rId12"/>
    <p:sldId id="275" r:id="rId13"/>
    <p:sldId id="281" r:id="rId14"/>
    <p:sldId id="279" r:id="rId15"/>
    <p:sldId id="280" r:id="rId16"/>
    <p:sldId id="278" r:id="rId17"/>
    <p:sldId id="282" r:id="rId18"/>
    <p:sldId id="273" r:id="rId19"/>
    <p:sldId id="284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F1C556-3D30-478F-A379-7EE9FF03A5B3}" v="83" dt="2022-10-20T03:46:36.360"/>
    <p1510:client id="{45EA5A09-22BE-4D1A-A5A6-2B980237DBA3}" v="6" dt="2022-10-19T16:07:03.491"/>
    <p1510:client id="{FDC10413-5D37-4B0C-92C1-AB373017314D}" v="1192" dt="2022-10-19T21:01:37.5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36D6B2-A73B-4413-A453-060A24F27F2B}" type="doc">
      <dgm:prSet loTypeId="urn:microsoft.com/office/officeart/2005/8/layout/venn3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2DEDA4C-9C53-4F0C-BC67-B4F35E98F74B}">
      <dgm:prSet phldrT="[Text]"/>
      <dgm:spPr/>
      <dgm:t>
        <a:bodyPr/>
        <a:lstStyle/>
        <a:p>
          <a:pPr rtl="0"/>
          <a:r>
            <a:rPr lang="en-US" baseline="0">
              <a:latin typeface="Calibri" panose="020F0502020204030204" pitchFamily="34" charset="0"/>
              <a:cs typeface="Times New Roman"/>
            </a:rPr>
            <a:t>Pavani Billapati</a:t>
          </a:r>
        </a:p>
      </dgm:t>
    </dgm:pt>
    <dgm:pt modelId="{FC7C10E4-9113-488F-9137-EDC7DEF7449C}" type="parTrans" cxnId="{A4F6F81F-B3E3-49D1-8680-C61867F6CBC9}">
      <dgm:prSet/>
      <dgm:spPr/>
      <dgm:t>
        <a:bodyPr/>
        <a:lstStyle/>
        <a:p>
          <a:endParaRPr lang="en-US"/>
        </a:p>
      </dgm:t>
    </dgm:pt>
    <dgm:pt modelId="{85A425A6-E7A7-4B6B-9EAA-7F29B0F24645}" type="sibTrans" cxnId="{A4F6F81F-B3E3-49D1-8680-C61867F6CBC9}">
      <dgm:prSet/>
      <dgm:spPr/>
      <dgm:t>
        <a:bodyPr/>
        <a:lstStyle/>
        <a:p>
          <a:endParaRPr lang="en-US"/>
        </a:p>
      </dgm:t>
    </dgm:pt>
    <dgm:pt modelId="{AEB93065-F163-480A-870C-B10943D2CFA8}">
      <dgm:prSet phldrT="[Text]"/>
      <dgm:spPr/>
      <dgm:t>
        <a:bodyPr/>
        <a:lstStyle/>
        <a:p>
          <a:pPr rtl="0"/>
          <a:r>
            <a:rPr lang="en-US" baseline="0">
              <a:latin typeface="Calibri" panose="020F0502020204030204" pitchFamily="34" charset="0"/>
              <a:cs typeface="Times New Roman"/>
            </a:rPr>
            <a:t>Vishnupriya Doddapaneni</a:t>
          </a:r>
        </a:p>
      </dgm:t>
    </dgm:pt>
    <dgm:pt modelId="{9484AEE4-60EE-4FFD-BE0C-27EE7898ABDB}" type="parTrans" cxnId="{7F3B19A6-FF19-4B09-B9C8-BFCCF1A07922}">
      <dgm:prSet/>
      <dgm:spPr/>
      <dgm:t>
        <a:bodyPr/>
        <a:lstStyle/>
        <a:p>
          <a:endParaRPr lang="en-US"/>
        </a:p>
      </dgm:t>
    </dgm:pt>
    <dgm:pt modelId="{C689E138-81F0-4D16-BF99-CDF68CD98A9F}" type="sibTrans" cxnId="{7F3B19A6-FF19-4B09-B9C8-BFCCF1A07922}">
      <dgm:prSet/>
      <dgm:spPr/>
      <dgm:t>
        <a:bodyPr/>
        <a:lstStyle/>
        <a:p>
          <a:endParaRPr lang="en-US"/>
        </a:p>
      </dgm:t>
    </dgm:pt>
    <dgm:pt modelId="{1FDEC055-FE89-496F-AD15-2302E3ADB1E3}">
      <dgm:prSet phldrT="[Text]"/>
      <dgm:spPr/>
      <dgm:t>
        <a:bodyPr/>
        <a:lstStyle/>
        <a:p>
          <a:pPr rtl="0"/>
          <a:r>
            <a:rPr lang="en-US" baseline="0">
              <a:latin typeface="Calibri" panose="020F0502020204030204" pitchFamily="34" charset="0"/>
              <a:cs typeface="Times New Roman"/>
            </a:rPr>
            <a:t>Trilok Kumar</a:t>
          </a:r>
        </a:p>
      </dgm:t>
    </dgm:pt>
    <dgm:pt modelId="{D6B62314-D1AC-43CF-A2B9-82A0A89F485C}" type="parTrans" cxnId="{84C89FFC-15F5-43FB-A021-2524493ADFFB}">
      <dgm:prSet/>
      <dgm:spPr/>
      <dgm:t>
        <a:bodyPr/>
        <a:lstStyle/>
        <a:p>
          <a:endParaRPr lang="en-US"/>
        </a:p>
      </dgm:t>
    </dgm:pt>
    <dgm:pt modelId="{7372008E-63B6-4B1C-93BF-84078BD02536}" type="sibTrans" cxnId="{84C89FFC-15F5-43FB-A021-2524493ADFFB}">
      <dgm:prSet/>
      <dgm:spPr/>
      <dgm:t>
        <a:bodyPr/>
        <a:lstStyle/>
        <a:p>
          <a:endParaRPr lang="en-US"/>
        </a:p>
      </dgm:t>
    </dgm:pt>
    <dgm:pt modelId="{967C65DF-86EF-49B9-A861-4678BF93B102}">
      <dgm:prSet phldrT="[Text]"/>
      <dgm:spPr/>
      <dgm:t>
        <a:bodyPr/>
        <a:lstStyle/>
        <a:p>
          <a:pPr rtl="0"/>
          <a:r>
            <a:rPr lang="en-US" baseline="0">
              <a:latin typeface="Calibri" panose="020F0502020204030204" pitchFamily="34" charset="0"/>
              <a:cs typeface="Times New Roman"/>
            </a:rPr>
            <a:t>Gowthami Middela</a:t>
          </a:r>
        </a:p>
      </dgm:t>
    </dgm:pt>
    <dgm:pt modelId="{D3418203-4351-4B6F-8594-D99B3D41289C}" type="parTrans" cxnId="{37EB1D09-AF5C-4267-9D54-91655478E4B6}">
      <dgm:prSet/>
      <dgm:spPr/>
      <dgm:t>
        <a:bodyPr/>
        <a:lstStyle/>
        <a:p>
          <a:endParaRPr lang="en-US"/>
        </a:p>
      </dgm:t>
    </dgm:pt>
    <dgm:pt modelId="{8662CCBC-F418-411F-B85F-B33E72B752AF}" type="sibTrans" cxnId="{37EB1D09-AF5C-4267-9D54-91655478E4B6}">
      <dgm:prSet/>
      <dgm:spPr/>
      <dgm:t>
        <a:bodyPr/>
        <a:lstStyle/>
        <a:p>
          <a:endParaRPr lang="en-US"/>
        </a:p>
      </dgm:t>
    </dgm:pt>
    <dgm:pt modelId="{0E6CBE76-AF2A-449B-B06D-48CECE892541}" type="pres">
      <dgm:prSet presAssocID="{6B36D6B2-A73B-4413-A453-060A24F27F2B}" presName="Name0" presStyleCnt="0">
        <dgm:presLayoutVars>
          <dgm:dir/>
          <dgm:resizeHandles val="exact"/>
        </dgm:presLayoutVars>
      </dgm:prSet>
      <dgm:spPr/>
    </dgm:pt>
    <dgm:pt modelId="{AABF6CB4-889A-4F43-9449-FDA99674076E}" type="pres">
      <dgm:prSet presAssocID="{C2DEDA4C-9C53-4F0C-BC67-B4F35E98F74B}" presName="Name5" presStyleLbl="vennNode1" presStyleIdx="0" presStyleCnt="4">
        <dgm:presLayoutVars>
          <dgm:bulletEnabled val="1"/>
        </dgm:presLayoutVars>
      </dgm:prSet>
      <dgm:spPr/>
    </dgm:pt>
    <dgm:pt modelId="{3BA1984D-3D67-43EF-923D-597EBFAC2F0E}" type="pres">
      <dgm:prSet presAssocID="{85A425A6-E7A7-4B6B-9EAA-7F29B0F24645}" presName="space" presStyleCnt="0"/>
      <dgm:spPr/>
    </dgm:pt>
    <dgm:pt modelId="{6D35A30E-01C5-40F9-9023-C0D4A118368C}" type="pres">
      <dgm:prSet presAssocID="{AEB93065-F163-480A-870C-B10943D2CFA8}" presName="Name5" presStyleLbl="vennNode1" presStyleIdx="1" presStyleCnt="4">
        <dgm:presLayoutVars>
          <dgm:bulletEnabled val="1"/>
        </dgm:presLayoutVars>
      </dgm:prSet>
      <dgm:spPr/>
    </dgm:pt>
    <dgm:pt modelId="{76C5FD33-0A32-4EFE-A275-FE5C0630C3D3}" type="pres">
      <dgm:prSet presAssocID="{C689E138-81F0-4D16-BF99-CDF68CD98A9F}" presName="space" presStyleCnt="0"/>
      <dgm:spPr/>
    </dgm:pt>
    <dgm:pt modelId="{118A742C-F7F5-4E03-B6BC-2F3EE1E1F70F}" type="pres">
      <dgm:prSet presAssocID="{1FDEC055-FE89-496F-AD15-2302E3ADB1E3}" presName="Name5" presStyleLbl="vennNode1" presStyleIdx="2" presStyleCnt="4">
        <dgm:presLayoutVars>
          <dgm:bulletEnabled val="1"/>
        </dgm:presLayoutVars>
      </dgm:prSet>
      <dgm:spPr/>
    </dgm:pt>
    <dgm:pt modelId="{010947FA-559B-4FC6-A64E-FC6A850DA027}" type="pres">
      <dgm:prSet presAssocID="{7372008E-63B6-4B1C-93BF-84078BD02536}" presName="space" presStyleCnt="0"/>
      <dgm:spPr/>
    </dgm:pt>
    <dgm:pt modelId="{5C9F024B-98B1-4B4B-85BC-8C2B0B62DC02}" type="pres">
      <dgm:prSet presAssocID="{967C65DF-86EF-49B9-A861-4678BF93B102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37EB1D09-AF5C-4267-9D54-91655478E4B6}" srcId="{6B36D6B2-A73B-4413-A453-060A24F27F2B}" destId="{967C65DF-86EF-49B9-A861-4678BF93B102}" srcOrd="3" destOrd="0" parTransId="{D3418203-4351-4B6F-8594-D99B3D41289C}" sibTransId="{8662CCBC-F418-411F-B85F-B33E72B752AF}"/>
    <dgm:cxn modelId="{D8CF431E-71E1-4824-8CFF-C1AADADE67B4}" type="presOf" srcId="{967C65DF-86EF-49B9-A861-4678BF93B102}" destId="{5C9F024B-98B1-4B4B-85BC-8C2B0B62DC02}" srcOrd="0" destOrd="0" presId="urn:microsoft.com/office/officeart/2005/8/layout/venn3"/>
    <dgm:cxn modelId="{A4F6F81F-B3E3-49D1-8680-C61867F6CBC9}" srcId="{6B36D6B2-A73B-4413-A453-060A24F27F2B}" destId="{C2DEDA4C-9C53-4F0C-BC67-B4F35E98F74B}" srcOrd="0" destOrd="0" parTransId="{FC7C10E4-9113-488F-9137-EDC7DEF7449C}" sibTransId="{85A425A6-E7A7-4B6B-9EAA-7F29B0F24645}"/>
    <dgm:cxn modelId="{78E7D290-7C86-4D52-B57C-0D665B9ED67F}" type="presOf" srcId="{1FDEC055-FE89-496F-AD15-2302E3ADB1E3}" destId="{118A742C-F7F5-4E03-B6BC-2F3EE1E1F70F}" srcOrd="0" destOrd="0" presId="urn:microsoft.com/office/officeart/2005/8/layout/venn3"/>
    <dgm:cxn modelId="{6661939B-B952-41F1-9393-D8E2F21B24F1}" type="presOf" srcId="{6B36D6B2-A73B-4413-A453-060A24F27F2B}" destId="{0E6CBE76-AF2A-449B-B06D-48CECE892541}" srcOrd="0" destOrd="0" presId="urn:microsoft.com/office/officeart/2005/8/layout/venn3"/>
    <dgm:cxn modelId="{B063619D-0383-4592-AD27-E96DE30902C6}" type="presOf" srcId="{C2DEDA4C-9C53-4F0C-BC67-B4F35E98F74B}" destId="{AABF6CB4-889A-4F43-9449-FDA99674076E}" srcOrd="0" destOrd="0" presId="urn:microsoft.com/office/officeart/2005/8/layout/venn3"/>
    <dgm:cxn modelId="{7F3B19A6-FF19-4B09-B9C8-BFCCF1A07922}" srcId="{6B36D6B2-A73B-4413-A453-060A24F27F2B}" destId="{AEB93065-F163-480A-870C-B10943D2CFA8}" srcOrd="1" destOrd="0" parTransId="{9484AEE4-60EE-4FFD-BE0C-27EE7898ABDB}" sibTransId="{C689E138-81F0-4D16-BF99-CDF68CD98A9F}"/>
    <dgm:cxn modelId="{5A7A9BF5-168D-4507-9537-F51149A47333}" type="presOf" srcId="{AEB93065-F163-480A-870C-B10943D2CFA8}" destId="{6D35A30E-01C5-40F9-9023-C0D4A118368C}" srcOrd="0" destOrd="0" presId="urn:microsoft.com/office/officeart/2005/8/layout/venn3"/>
    <dgm:cxn modelId="{84C89FFC-15F5-43FB-A021-2524493ADFFB}" srcId="{6B36D6B2-A73B-4413-A453-060A24F27F2B}" destId="{1FDEC055-FE89-496F-AD15-2302E3ADB1E3}" srcOrd="2" destOrd="0" parTransId="{D6B62314-D1AC-43CF-A2B9-82A0A89F485C}" sibTransId="{7372008E-63B6-4B1C-93BF-84078BD02536}"/>
    <dgm:cxn modelId="{0C672F9D-9351-4B85-AC8D-4FAFF478D00E}" type="presParOf" srcId="{0E6CBE76-AF2A-449B-B06D-48CECE892541}" destId="{AABF6CB4-889A-4F43-9449-FDA99674076E}" srcOrd="0" destOrd="0" presId="urn:microsoft.com/office/officeart/2005/8/layout/venn3"/>
    <dgm:cxn modelId="{A81C7161-5EF7-4094-8C3C-7DF34BF7598B}" type="presParOf" srcId="{0E6CBE76-AF2A-449B-B06D-48CECE892541}" destId="{3BA1984D-3D67-43EF-923D-597EBFAC2F0E}" srcOrd="1" destOrd="0" presId="urn:microsoft.com/office/officeart/2005/8/layout/venn3"/>
    <dgm:cxn modelId="{78350013-C259-4C50-8278-84ED71CD588B}" type="presParOf" srcId="{0E6CBE76-AF2A-449B-B06D-48CECE892541}" destId="{6D35A30E-01C5-40F9-9023-C0D4A118368C}" srcOrd="2" destOrd="0" presId="urn:microsoft.com/office/officeart/2005/8/layout/venn3"/>
    <dgm:cxn modelId="{02567AB3-9409-49BD-A837-C32E44574ECF}" type="presParOf" srcId="{0E6CBE76-AF2A-449B-B06D-48CECE892541}" destId="{76C5FD33-0A32-4EFE-A275-FE5C0630C3D3}" srcOrd="3" destOrd="0" presId="urn:microsoft.com/office/officeart/2005/8/layout/venn3"/>
    <dgm:cxn modelId="{D5DD8089-8C5B-4399-A2DB-526F51E7FD22}" type="presParOf" srcId="{0E6CBE76-AF2A-449B-B06D-48CECE892541}" destId="{118A742C-F7F5-4E03-B6BC-2F3EE1E1F70F}" srcOrd="4" destOrd="0" presId="urn:microsoft.com/office/officeart/2005/8/layout/venn3"/>
    <dgm:cxn modelId="{F5121B34-1624-42C0-8F98-A52518DB0557}" type="presParOf" srcId="{0E6CBE76-AF2A-449B-B06D-48CECE892541}" destId="{010947FA-559B-4FC6-A64E-FC6A850DA027}" srcOrd="5" destOrd="0" presId="urn:microsoft.com/office/officeart/2005/8/layout/venn3"/>
    <dgm:cxn modelId="{F74B0668-F2E6-41A6-99DD-B14947A9B5E5}" type="presParOf" srcId="{0E6CBE76-AF2A-449B-B06D-48CECE892541}" destId="{5C9F024B-98B1-4B4B-85BC-8C2B0B62DC0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2B9A5E-18B4-4801-B177-74B90BD9C59B}" type="doc">
      <dgm:prSet loTypeId="urn:microsoft.com/office/officeart/2005/8/layout/cycle3" loCatId="cycle" qsTypeId="urn:microsoft.com/office/officeart/2005/8/quickstyle/simple5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B409C3CD-89A1-4119-B261-21597FC45FC1}">
      <dgm:prSet/>
      <dgm:spPr/>
      <dgm:t>
        <a:bodyPr/>
        <a:lstStyle/>
        <a:p>
          <a:r>
            <a:rPr lang="en-US" baseline="0">
              <a:latin typeface="Calibri" panose="020F0502020204030204" pitchFamily="34" charset="0"/>
            </a:rPr>
            <a:t>Aim of this study is to scrutinize crime rates in New York City provided by NYPD and design predictive models using Linear regression and Neural networks.</a:t>
          </a:r>
        </a:p>
      </dgm:t>
    </dgm:pt>
    <dgm:pt modelId="{D9348FF3-35DC-40D5-A5AE-ADF53ACAF101}" type="parTrans" cxnId="{B192B809-D00C-4C00-8230-86CF023FA0EB}">
      <dgm:prSet/>
      <dgm:spPr/>
      <dgm:t>
        <a:bodyPr/>
        <a:lstStyle/>
        <a:p>
          <a:endParaRPr lang="en-US"/>
        </a:p>
      </dgm:t>
    </dgm:pt>
    <dgm:pt modelId="{68AE94DE-4EAF-4BA6-A5F8-9D53A6456D08}" type="sibTrans" cxnId="{B192B809-D00C-4C00-8230-86CF023FA0EB}">
      <dgm:prSet/>
      <dgm:spPr/>
      <dgm:t>
        <a:bodyPr/>
        <a:lstStyle/>
        <a:p>
          <a:endParaRPr lang="en-US"/>
        </a:p>
      </dgm:t>
    </dgm:pt>
    <dgm:pt modelId="{B7D7EEBA-5DD7-4298-B21B-9078CDEEF76C}" type="pres">
      <dgm:prSet presAssocID="{FE2B9A5E-18B4-4801-B177-74B90BD9C59B}" presName="Name0" presStyleCnt="0">
        <dgm:presLayoutVars>
          <dgm:dir/>
          <dgm:resizeHandles val="exact"/>
        </dgm:presLayoutVars>
      </dgm:prSet>
      <dgm:spPr/>
    </dgm:pt>
    <dgm:pt modelId="{C758968E-E85E-4507-9184-2686073D857C}" type="pres">
      <dgm:prSet presAssocID="{FE2B9A5E-18B4-4801-B177-74B90BD9C59B}" presName="cycle" presStyleCnt="0"/>
      <dgm:spPr/>
    </dgm:pt>
    <dgm:pt modelId="{19AA4960-9D5F-4D4E-BDB1-3940A0BADC7F}" type="pres">
      <dgm:prSet presAssocID="{B409C3CD-89A1-4119-B261-21597FC45FC1}" presName="nodeFirstNode" presStyleLbl="node1" presStyleIdx="0" presStyleCnt="1">
        <dgm:presLayoutVars>
          <dgm:bulletEnabled val="1"/>
        </dgm:presLayoutVars>
      </dgm:prSet>
      <dgm:spPr/>
    </dgm:pt>
  </dgm:ptLst>
  <dgm:cxnLst>
    <dgm:cxn modelId="{7C493304-2AFD-42C8-BDA5-CC55ECD3BAB8}" type="presOf" srcId="{B409C3CD-89A1-4119-B261-21597FC45FC1}" destId="{19AA4960-9D5F-4D4E-BDB1-3940A0BADC7F}" srcOrd="0" destOrd="0" presId="urn:microsoft.com/office/officeart/2005/8/layout/cycle3"/>
    <dgm:cxn modelId="{B192B809-D00C-4C00-8230-86CF023FA0EB}" srcId="{FE2B9A5E-18B4-4801-B177-74B90BD9C59B}" destId="{B409C3CD-89A1-4119-B261-21597FC45FC1}" srcOrd="0" destOrd="0" parTransId="{D9348FF3-35DC-40D5-A5AE-ADF53ACAF101}" sibTransId="{68AE94DE-4EAF-4BA6-A5F8-9D53A6456D08}"/>
    <dgm:cxn modelId="{1D1E59E5-3842-486F-A3D7-3CD49F4A8039}" type="presOf" srcId="{FE2B9A5E-18B4-4801-B177-74B90BD9C59B}" destId="{B7D7EEBA-5DD7-4298-B21B-9078CDEEF76C}" srcOrd="0" destOrd="0" presId="urn:microsoft.com/office/officeart/2005/8/layout/cycle3"/>
    <dgm:cxn modelId="{8DC56F8D-E71C-456D-AC58-A37F3285BDEF}" type="presParOf" srcId="{B7D7EEBA-5DD7-4298-B21B-9078CDEEF76C}" destId="{C758968E-E85E-4507-9184-2686073D857C}" srcOrd="0" destOrd="0" presId="urn:microsoft.com/office/officeart/2005/8/layout/cycle3"/>
    <dgm:cxn modelId="{7387A2D2-B5BC-45C4-8E65-C2B0E04C372B}" type="presParOf" srcId="{C758968E-E85E-4507-9184-2686073D857C}" destId="{19AA4960-9D5F-4D4E-BDB1-3940A0BADC7F}" srcOrd="0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7BC88E-F709-4AAD-BCA6-816B795362EF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488CD37-879E-4DCA-9BCC-770B52A6E1E6}">
      <dgm:prSet/>
      <dgm:spPr/>
      <dgm:t>
        <a:bodyPr/>
        <a:lstStyle/>
        <a:p>
          <a:r>
            <a:rPr lang="en-US" baseline="0">
              <a:latin typeface="Calibri" panose="020F0502020204030204" pitchFamily="34" charset="0"/>
            </a:rPr>
            <a:t>It is useful for NYPD </a:t>
          </a:r>
        </a:p>
      </dgm:t>
    </dgm:pt>
    <dgm:pt modelId="{FDB41F7C-E7FD-4E7C-9CAA-6A744FAEE8E4}" type="parTrans" cxnId="{83F7DE6F-B09F-4D39-A49B-56DC23A376A1}">
      <dgm:prSet/>
      <dgm:spPr/>
      <dgm:t>
        <a:bodyPr/>
        <a:lstStyle/>
        <a:p>
          <a:endParaRPr lang="en-US"/>
        </a:p>
      </dgm:t>
    </dgm:pt>
    <dgm:pt modelId="{4734EC72-A7D4-4C29-BBF2-6DD417FB9D30}" type="sibTrans" cxnId="{83F7DE6F-B09F-4D39-A49B-56DC23A376A1}">
      <dgm:prSet/>
      <dgm:spPr/>
      <dgm:t>
        <a:bodyPr/>
        <a:lstStyle/>
        <a:p>
          <a:endParaRPr lang="en-US"/>
        </a:p>
      </dgm:t>
    </dgm:pt>
    <dgm:pt modelId="{22CA1801-111F-4792-A130-1F62A83C3AF1}">
      <dgm:prSet/>
      <dgm:spPr/>
      <dgm:t>
        <a:bodyPr/>
        <a:lstStyle/>
        <a:p>
          <a:r>
            <a:rPr lang="en-US" baseline="0">
              <a:latin typeface="Calibri" panose="020F0502020204030204" pitchFamily="34" charset="0"/>
            </a:rPr>
            <a:t>For predicting the crime hotspots </a:t>
          </a:r>
        </a:p>
      </dgm:t>
    </dgm:pt>
    <dgm:pt modelId="{92D18325-32A9-485B-914D-B0A67513D42A}" type="parTrans" cxnId="{7E6C3BE1-EC39-43F2-8B12-987497711B50}">
      <dgm:prSet/>
      <dgm:spPr/>
      <dgm:t>
        <a:bodyPr/>
        <a:lstStyle/>
        <a:p>
          <a:endParaRPr lang="en-US"/>
        </a:p>
      </dgm:t>
    </dgm:pt>
    <dgm:pt modelId="{3A4C7F3F-4416-4D0F-AA7A-1887E5220A0A}" type="sibTrans" cxnId="{7E6C3BE1-EC39-43F2-8B12-987497711B50}">
      <dgm:prSet/>
      <dgm:spPr/>
      <dgm:t>
        <a:bodyPr/>
        <a:lstStyle/>
        <a:p>
          <a:endParaRPr lang="en-US"/>
        </a:p>
      </dgm:t>
    </dgm:pt>
    <dgm:pt modelId="{71E56AF5-98D4-4993-A189-C9A3BE9939BD}">
      <dgm:prSet/>
      <dgm:spPr/>
      <dgm:t>
        <a:bodyPr/>
        <a:lstStyle/>
        <a:p>
          <a:r>
            <a:rPr lang="en-US" baseline="0"/>
            <a:t>Taking precautionary measures </a:t>
          </a:r>
        </a:p>
      </dgm:t>
    </dgm:pt>
    <dgm:pt modelId="{D2E31CE5-45E0-4D92-B704-CFE5A83E4A14}" type="parTrans" cxnId="{2807203F-CE2A-4985-AABC-66FD5F78E19B}">
      <dgm:prSet/>
      <dgm:spPr/>
      <dgm:t>
        <a:bodyPr/>
        <a:lstStyle/>
        <a:p>
          <a:endParaRPr lang="en-US"/>
        </a:p>
      </dgm:t>
    </dgm:pt>
    <dgm:pt modelId="{F6AEF4D6-87DE-44F9-9C70-48480F42FF57}" type="sibTrans" cxnId="{2807203F-CE2A-4985-AABC-66FD5F78E19B}">
      <dgm:prSet/>
      <dgm:spPr/>
      <dgm:t>
        <a:bodyPr/>
        <a:lstStyle/>
        <a:p>
          <a:endParaRPr lang="en-US"/>
        </a:p>
      </dgm:t>
    </dgm:pt>
    <dgm:pt modelId="{50AB25ED-F81F-4CF3-84C5-E1E77A197378}">
      <dgm:prSet/>
      <dgm:spPr/>
      <dgm:t>
        <a:bodyPr/>
        <a:lstStyle/>
        <a:p>
          <a:r>
            <a:rPr lang="en-US" baseline="0">
              <a:latin typeface="Calibri" panose="020F0502020204030204" pitchFamily="34" charset="0"/>
            </a:rPr>
            <a:t>To bring awareness among the general public</a:t>
          </a:r>
        </a:p>
      </dgm:t>
    </dgm:pt>
    <dgm:pt modelId="{3DF06089-5138-49DD-9C40-8C612DBCF8CE}" type="parTrans" cxnId="{42EA72F0-447A-4DE6-A35F-200E8F9DE2EB}">
      <dgm:prSet/>
      <dgm:spPr/>
      <dgm:t>
        <a:bodyPr/>
        <a:lstStyle/>
        <a:p>
          <a:endParaRPr lang="en-US"/>
        </a:p>
      </dgm:t>
    </dgm:pt>
    <dgm:pt modelId="{0706D6F4-74AB-4DC0-B0E0-8DFEADC0EDA7}" type="sibTrans" cxnId="{42EA72F0-447A-4DE6-A35F-200E8F9DE2EB}">
      <dgm:prSet/>
      <dgm:spPr/>
      <dgm:t>
        <a:bodyPr/>
        <a:lstStyle/>
        <a:p>
          <a:endParaRPr lang="en-US"/>
        </a:p>
      </dgm:t>
    </dgm:pt>
    <dgm:pt modelId="{AA02356C-771F-417A-91C5-FB746E849F71}" type="pres">
      <dgm:prSet presAssocID="{E17BC88E-F709-4AAD-BCA6-816B795362E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603DBF7-8125-4B88-933B-70AFB7279025}" type="pres">
      <dgm:prSet presAssocID="{6488CD37-879E-4DCA-9BCC-770B52A6E1E6}" presName="hierRoot1" presStyleCnt="0"/>
      <dgm:spPr/>
    </dgm:pt>
    <dgm:pt modelId="{8D55FCC9-72DA-4C65-9A9D-48915A16413B}" type="pres">
      <dgm:prSet presAssocID="{6488CD37-879E-4DCA-9BCC-770B52A6E1E6}" presName="composite" presStyleCnt="0"/>
      <dgm:spPr/>
    </dgm:pt>
    <dgm:pt modelId="{1BC88322-D371-42D9-AF9D-DE2C6E6C922D}" type="pres">
      <dgm:prSet presAssocID="{6488CD37-879E-4DCA-9BCC-770B52A6E1E6}" presName="background" presStyleLbl="node0" presStyleIdx="0" presStyleCnt="1"/>
      <dgm:spPr/>
    </dgm:pt>
    <dgm:pt modelId="{E6CD42A3-924D-4BBB-A78F-9FBB7F6B1E34}" type="pres">
      <dgm:prSet presAssocID="{6488CD37-879E-4DCA-9BCC-770B52A6E1E6}" presName="text" presStyleLbl="fgAcc0" presStyleIdx="0" presStyleCnt="1">
        <dgm:presLayoutVars>
          <dgm:chPref val="3"/>
        </dgm:presLayoutVars>
      </dgm:prSet>
      <dgm:spPr/>
    </dgm:pt>
    <dgm:pt modelId="{59B99770-A317-4942-99A0-5D1269357FCD}" type="pres">
      <dgm:prSet presAssocID="{6488CD37-879E-4DCA-9BCC-770B52A6E1E6}" presName="hierChild2" presStyleCnt="0"/>
      <dgm:spPr/>
    </dgm:pt>
    <dgm:pt modelId="{86BABE86-F3EC-4033-AA21-FDC747D1DFE9}" type="pres">
      <dgm:prSet presAssocID="{92D18325-32A9-485B-914D-B0A67513D42A}" presName="Name10" presStyleLbl="parChTrans1D2" presStyleIdx="0" presStyleCnt="3"/>
      <dgm:spPr/>
    </dgm:pt>
    <dgm:pt modelId="{23DF45B1-A9F8-4E95-B0DE-7BFDDBB81C95}" type="pres">
      <dgm:prSet presAssocID="{22CA1801-111F-4792-A130-1F62A83C3AF1}" presName="hierRoot2" presStyleCnt="0"/>
      <dgm:spPr/>
    </dgm:pt>
    <dgm:pt modelId="{5686B8EE-F235-4C3F-BB67-AD85605E0C5E}" type="pres">
      <dgm:prSet presAssocID="{22CA1801-111F-4792-A130-1F62A83C3AF1}" presName="composite2" presStyleCnt="0"/>
      <dgm:spPr/>
    </dgm:pt>
    <dgm:pt modelId="{AE14BB4E-55F6-45AA-AA9B-BB14C05A8E51}" type="pres">
      <dgm:prSet presAssocID="{22CA1801-111F-4792-A130-1F62A83C3AF1}" presName="background2" presStyleLbl="node2" presStyleIdx="0" presStyleCnt="3"/>
      <dgm:spPr/>
    </dgm:pt>
    <dgm:pt modelId="{FB1A4256-4E3F-40EC-B081-FBE7ABCBF4F8}" type="pres">
      <dgm:prSet presAssocID="{22CA1801-111F-4792-A130-1F62A83C3AF1}" presName="text2" presStyleLbl="fgAcc2" presStyleIdx="0" presStyleCnt="3">
        <dgm:presLayoutVars>
          <dgm:chPref val="3"/>
        </dgm:presLayoutVars>
      </dgm:prSet>
      <dgm:spPr/>
    </dgm:pt>
    <dgm:pt modelId="{C3DF5AA0-D12E-4961-9B9F-F928783D29AA}" type="pres">
      <dgm:prSet presAssocID="{22CA1801-111F-4792-A130-1F62A83C3AF1}" presName="hierChild3" presStyleCnt="0"/>
      <dgm:spPr/>
    </dgm:pt>
    <dgm:pt modelId="{40DAC3F9-AAC4-4EAB-99C9-071127FA2B37}" type="pres">
      <dgm:prSet presAssocID="{D2E31CE5-45E0-4D92-B704-CFE5A83E4A14}" presName="Name10" presStyleLbl="parChTrans1D2" presStyleIdx="1" presStyleCnt="3"/>
      <dgm:spPr/>
    </dgm:pt>
    <dgm:pt modelId="{29D9D78F-2BA2-414B-9BB5-306C81DF265B}" type="pres">
      <dgm:prSet presAssocID="{71E56AF5-98D4-4993-A189-C9A3BE9939BD}" presName="hierRoot2" presStyleCnt="0"/>
      <dgm:spPr/>
    </dgm:pt>
    <dgm:pt modelId="{3D4A1693-9617-4E4A-ABDB-8EA69F56B6FE}" type="pres">
      <dgm:prSet presAssocID="{71E56AF5-98D4-4993-A189-C9A3BE9939BD}" presName="composite2" presStyleCnt="0"/>
      <dgm:spPr/>
    </dgm:pt>
    <dgm:pt modelId="{C7C2336B-E585-4B20-9DE4-004F41FA9C20}" type="pres">
      <dgm:prSet presAssocID="{71E56AF5-98D4-4993-A189-C9A3BE9939BD}" presName="background2" presStyleLbl="node2" presStyleIdx="1" presStyleCnt="3"/>
      <dgm:spPr/>
    </dgm:pt>
    <dgm:pt modelId="{6B0FE477-937B-4FFA-9733-78C8FEC6FF3B}" type="pres">
      <dgm:prSet presAssocID="{71E56AF5-98D4-4993-A189-C9A3BE9939BD}" presName="text2" presStyleLbl="fgAcc2" presStyleIdx="1" presStyleCnt="3">
        <dgm:presLayoutVars>
          <dgm:chPref val="3"/>
        </dgm:presLayoutVars>
      </dgm:prSet>
      <dgm:spPr/>
    </dgm:pt>
    <dgm:pt modelId="{0364E21E-3719-4E5D-963E-2C8B4FC12B62}" type="pres">
      <dgm:prSet presAssocID="{71E56AF5-98D4-4993-A189-C9A3BE9939BD}" presName="hierChild3" presStyleCnt="0"/>
      <dgm:spPr/>
    </dgm:pt>
    <dgm:pt modelId="{FE64CF6B-6E3D-48F2-B445-BA21FE0C8655}" type="pres">
      <dgm:prSet presAssocID="{3DF06089-5138-49DD-9C40-8C612DBCF8CE}" presName="Name10" presStyleLbl="parChTrans1D2" presStyleIdx="2" presStyleCnt="3"/>
      <dgm:spPr/>
    </dgm:pt>
    <dgm:pt modelId="{5F504A4E-5B3A-4830-92E5-2C1AC34492C0}" type="pres">
      <dgm:prSet presAssocID="{50AB25ED-F81F-4CF3-84C5-E1E77A197378}" presName="hierRoot2" presStyleCnt="0"/>
      <dgm:spPr/>
    </dgm:pt>
    <dgm:pt modelId="{36DD2CE6-D85D-48E5-9835-397D51060167}" type="pres">
      <dgm:prSet presAssocID="{50AB25ED-F81F-4CF3-84C5-E1E77A197378}" presName="composite2" presStyleCnt="0"/>
      <dgm:spPr/>
    </dgm:pt>
    <dgm:pt modelId="{01C55613-7E57-4B6E-B8CE-50FE72241DC6}" type="pres">
      <dgm:prSet presAssocID="{50AB25ED-F81F-4CF3-84C5-E1E77A197378}" presName="background2" presStyleLbl="node2" presStyleIdx="2" presStyleCnt="3"/>
      <dgm:spPr/>
    </dgm:pt>
    <dgm:pt modelId="{380CFC30-BD94-4423-8B37-51270C0473C3}" type="pres">
      <dgm:prSet presAssocID="{50AB25ED-F81F-4CF3-84C5-E1E77A197378}" presName="text2" presStyleLbl="fgAcc2" presStyleIdx="2" presStyleCnt="3">
        <dgm:presLayoutVars>
          <dgm:chPref val="3"/>
        </dgm:presLayoutVars>
      </dgm:prSet>
      <dgm:spPr/>
    </dgm:pt>
    <dgm:pt modelId="{D0C60D20-9CF0-47DB-BB15-247C99376B8A}" type="pres">
      <dgm:prSet presAssocID="{50AB25ED-F81F-4CF3-84C5-E1E77A197378}" presName="hierChild3" presStyleCnt="0"/>
      <dgm:spPr/>
    </dgm:pt>
  </dgm:ptLst>
  <dgm:cxnLst>
    <dgm:cxn modelId="{A5758311-5565-4EC5-8E5F-E057BE2C00D3}" type="presOf" srcId="{E17BC88E-F709-4AAD-BCA6-816B795362EF}" destId="{AA02356C-771F-417A-91C5-FB746E849F71}" srcOrd="0" destOrd="0" presId="urn:microsoft.com/office/officeart/2005/8/layout/hierarchy1"/>
    <dgm:cxn modelId="{CAFDBD1E-1108-43EC-89D4-0CB1722E6CE8}" type="presOf" srcId="{22CA1801-111F-4792-A130-1F62A83C3AF1}" destId="{FB1A4256-4E3F-40EC-B081-FBE7ABCBF4F8}" srcOrd="0" destOrd="0" presId="urn:microsoft.com/office/officeart/2005/8/layout/hierarchy1"/>
    <dgm:cxn modelId="{B33BDD3B-66CD-41BB-A956-C6B633DCA62A}" type="presOf" srcId="{3DF06089-5138-49DD-9C40-8C612DBCF8CE}" destId="{FE64CF6B-6E3D-48F2-B445-BA21FE0C8655}" srcOrd="0" destOrd="0" presId="urn:microsoft.com/office/officeart/2005/8/layout/hierarchy1"/>
    <dgm:cxn modelId="{F382DC3D-B8D9-4BF6-BC1D-52C6C41FD9D2}" type="presOf" srcId="{92D18325-32A9-485B-914D-B0A67513D42A}" destId="{86BABE86-F3EC-4033-AA21-FDC747D1DFE9}" srcOrd="0" destOrd="0" presId="urn:microsoft.com/office/officeart/2005/8/layout/hierarchy1"/>
    <dgm:cxn modelId="{2807203F-CE2A-4985-AABC-66FD5F78E19B}" srcId="{6488CD37-879E-4DCA-9BCC-770B52A6E1E6}" destId="{71E56AF5-98D4-4993-A189-C9A3BE9939BD}" srcOrd="1" destOrd="0" parTransId="{D2E31CE5-45E0-4D92-B704-CFE5A83E4A14}" sibTransId="{F6AEF4D6-87DE-44F9-9C70-48480F42FF57}"/>
    <dgm:cxn modelId="{83F7DE6F-B09F-4D39-A49B-56DC23A376A1}" srcId="{E17BC88E-F709-4AAD-BCA6-816B795362EF}" destId="{6488CD37-879E-4DCA-9BCC-770B52A6E1E6}" srcOrd="0" destOrd="0" parTransId="{FDB41F7C-E7FD-4E7C-9CAA-6A744FAEE8E4}" sibTransId="{4734EC72-A7D4-4C29-BBF2-6DD417FB9D30}"/>
    <dgm:cxn modelId="{258C128F-9376-4AD6-A595-1F4C086B3AD3}" type="presOf" srcId="{71E56AF5-98D4-4993-A189-C9A3BE9939BD}" destId="{6B0FE477-937B-4FFA-9733-78C8FEC6FF3B}" srcOrd="0" destOrd="0" presId="urn:microsoft.com/office/officeart/2005/8/layout/hierarchy1"/>
    <dgm:cxn modelId="{A3700893-1D87-4059-BFD6-97E84D6B2855}" type="presOf" srcId="{D2E31CE5-45E0-4D92-B704-CFE5A83E4A14}" destId="{40DAC3F9-AAC4-4EAB-99C9-071127FA2B37}" srcOrd="0" destOrd="0" presId="urn:microsoft.com/office/officeart/2005/8/layout/hierarchy1"/>
    <dgm:cxn modelId="{4E505FC5-2292-4F42-B591-CBB2AA26D137}" type="presOf" srcId="{6488CD37-879E-4DCA-9BCC-770B52A6E1E6}" destId="{E6CD42A3-924D-4BBB-A78F-9FBB7F6B1E34}" srcOrd="0" destOrd="0" presId="urn:microsoft.com/office/officeart/2005/8/layout/hierarchy1"/>
    <dgm:cxn modelId="{8819EACD-7EAC-406D-8FE2-81220E3E472F}" type="presOf" srcId="{50AB25ED-F81F-4CF3-84C5-E1E77A197378}" destId="{380CFC30-BD94-4423-8B37-51270C0473C3}" srcOrd="0" destOrd="0" presId="urn:microsoft.com/office/officeart/2005/8/layout/hierarchy1"/>
    <dgm:cxn modelId="{7E6C3BE1-EC39-43F2-8B12-987497711B50}" srcId="{6488CD37-879E-4DCA-9BCC-770B52A6E1E6}" destId="{22CA1801-111F-4792-A130-1F62A83C3AF1}" srcOrd="0" destOrd="0" parTransId="{92D18325-32A9-485B-914D-B0A67513D42A}" sibTransId="{3A4C7F3F-4416-4D0F-AA7A-1887E5220A0A}"/>
    <dgm:cxn modelId="{42EA72F0-447A-4DE6-A35F-200E8F9DE2EB}" srcId="{6488CD37-879E-4DCA-9BCC-770B52A6E1E6}" destId="{50AB25ED-F81F-4CF3-84C5-E1E77A197378}" srcOrd="2" destOrd="0" parTransId="{3DF06089-5138-49DD-9C40-8C612DBCF8CE}" sibTransId="{0706D6F4-74AB-4DC0-B0E0-8DFEADC0EDA7}"/>
    <dgm:cxn modelId="{8FB30ECF-8EA2-4C50-8433-111474DEE97D}" type="presParOf" srcId="{AA02356C-771F-417A-91C5-FB746E849F71}" destId="{3603DBF7-8125-4B88-933B-70AFB7279025}" srcOrd="0" destOrd="0" presId="urn:microsoft.com/office/officeart/2005/8/layout/hierarchy1"/>
    <dgm:cxn modelId="{7E2DBE67-4B68-41A1-ACB4-3BAEF5685262}" type="presParOf" srcId="{3603DBF7-8125-4B88-933B-70AFB7279025}" destId="{8D55FCC9-72DA-4C65-9A9D-48915A16413B}" srcOrd="0" destOrd="0" presId="urn:microsoft.com/office/officeart/2005/8/layout/hierarchy1"/>
    <dgm:cxn modelId="{C8B8CB04-F0F3-434A-B919-8FAEB0A3EAA9}" type="presParOf" srcId="{8D55FCC9-72DA-4C65-9A9D-48915A16413B}" destId="{1BC88322-D371-42D9-AF9D-DE2C6E6C922D}" srcOrd="0" destOrd="0" presId="urn:microsoft.com/office/officeart/2005/8/layout/hierarchy1"/>
    <dgm:cxn modelId="{A9449B2A-C567-4FED-9557-FCBA6D324373}" type="presParOf" srcId="{8D55FCC9-72DA-4C65-9A9D-48915A16413B}" destId="{E6CD42A3-924D-4BBB-A78F-9FBB7F6B1E34}" srcOrd="1" destOrd="0" presId="urn:microsoft.com/office/officeart/2005/8/layout/hierarchy1"/>
    <dgm:cxn modelId="{F27C838A-4035-46E5-80FB-472F262CFBF5}" type="presParOf" srcId="{3603DBF7-8125-4B88-933B-70AFB7279025}" destId="{59B99770-A317-4942-99A0-5D1269357FCD}" srcOrd="1" destOrd="0" presId="urn:microsoft.com/office/officeart/2005/8/layout/hierarchy1"/>
    <dgm:cxn modelId="{6BD427CD-C86D-4587-87DD-DAFAB34C0F8E}" type="presParOf" srcId="{59B99770-A317-4942-99A0-5D1269357FCD}" destId="{86BABE86-F3EC-4033-AA21-FDC747D1DFE9}" srcOrd="0" destOrd="0" presId="urn:microsoft.com/office/officeart/2005/8/layout/hierarchy1"/>
    <dgm:cxn modelId="{EEE96A16-A81B-4F58-BB1D-52C04C7A1C87}" type="presParOf" srcId="{59B99770-A317-4942-99A0-5D1269357FCD}" destId="{23DF45B1-A9F8-4E95-B0DE-7BFDDBB81C95}" srcOrd="1" destOrd="0" presId="urn:microsoft.com/office/officeart/2005/8/layout/hierarchy1"/>
    <dgm:cxn modelId="{F3A394AC-AEF0-4912-80F6-5997BBCD0020}" type="presParOf" srcId="{23DF45B1-A9F8-4E95-B0DE-7BFDDBB81C95}" destId="{5686B8EE-F235-4C3F-BB67-AD85605E0C5E}" srcOrd="0" destOrd="0" presId="urn:microsoft.com/office/officeart/2005/8/layout/hierarchy1"/>
    <dgm:cxn modelId="{A7C78228-EEC7-4A0A-8220-F13BFCBCC838}" type="presParOf" srcId="{5686B8EE-F235-4C3F-BB67-AD85605E0C5E}" destId="{AE14BB4E-55F6-45AA-AA9B-BB14C05A8E51}" srcOrd="0" destOrd="0" presId="urn:microsoft.com/office/officeart/2005/8/layout/hierarchy1"/>
    <dgm:cxn modelId="{7A55949E-E08E-4107-8E9A-9E7E4AE29279}" type="presParOf" srcId="{5686B8EE-F235-4C3F-BB67-AD85605E0C5E}" destId="{FB1A4256-4E3F-40EC-B081-FBE7ABCBF4F8}" srcOrd="1" destOrd="0" presId="urn:microsoft.com/office/officeart/2005/8/layout/hierarchy1"/>
    <dgm:cxn modelId="{8BAF9F68-1061-4834-9CD7-58A4A04EE99E}" type="presParOf" srcId="{23DF45B1-A9F8-4E95-B0DE-7BFDDBB81C95}" destId="{C3DF5AA0-D12E-4961-9B9F-F928783D29AA}" srcOrd="1" destOrd="0" presId="urn:microsoft.com/office/officeart/2005/8/layout/hierarchy1"/>
    <dgm:cxn modelId="{51E9E7D4-9673-45C9-9603-3FD702F8F321}" type="presParOf" srcId="{59B99770-A317-4942-99A0-5D1269357FCD}" destId="{40DAC3F9-AAC4-4EAB-99C9-071127FA2B37}" srcOrd="2" destOrd="0" presId="urn:microsoft.com/office/officeart/2005/8/layout/hierarchy1"/>
    <dgm:cxn modelId="{84243AC5-7DFB-4E86-B400-62C4F999B14C}" type="presParOf" srcId="{59B99770-A317-4942-99A0-5D1269357FCD}" destId="{29D9D78F-2BA2-414B-9BB5-306C81DF265B}" srcOrd="3" destOrd="0" presId="urn:microsoft.com/office/officeart/2005/8/layout/hierarchy1"/>
    <dgm:cxn modelId="{E5E23959-89B7-44F5-80D9-B2968CDB701E}" type="presParOf" srcId="{29D9D78F-2BA2-414B-9BB5-306C81DF265B}" destId="{3D4A1693-9617-4E4A-ABDB-8EA69F56B6FE}" srcOrd="0" destOrd="0" presId="urn:microsoft.com/office/officeart/2005/8/layout/hierarchy1"/>
    <dgm:cxn modelId="{721ED2E5-F220-4ACA-89B5-62899B662CC2}" type="presParOf" srcId="{3D4A1693-9617-4E4A-ABDB-8EA69F56B6FE}" destId="{C7C2336B-E585-4B20-9DE4-004F41FA9C20}" srcOrd="0" destOrd="0" presId="urn:microsoft.com/office/officeart/2005/8/layout/hierarchy1"/>
    <dgm:cxn modelId="{68B79736-6809-4C8A-84DD-82F4FF9A89D8}" type="presParOf" srcId="{3D4A1693-9617-4E4A-ABDB-8EA69F56B6FE}" destId="{6B0FE477-937B-4FFA-9733-78C8FEC6FF3B}" srcOrd="1" destOrd="0" presId="urn:microsoft.com/office/officeart/2005/8/layout/hierarchy1"/>
    <dgm:cxn modelId="{2D25E855-4D16-4730-BA3C-87A3442470A3}" type="presParOf" srcId="{29D9D78F-2BA2-414B-9BB5-306C81DF265B}" destId="{0364E21E-3719-4E5D-963E-2C8B4FC12B62}" srcOrd="1" destOrd="0" presId="urn:microsoft.com/office/officeart/2005/8/layout/hierarchy1"/>
    <dgm:cxn modelId="{DF3AA76A-0DC8-4D8A-91E1-F173F7FA675E}" type="presParOf" srcId="{59B99770-A317-4942-99A0-5D1269357FCD}" destId="{FE64CF6B-6E3D-48F2-B445-BA21FE0C8655}" srcOrd="4" destOrd="0" presId="urn:microsoft.com/office/officeart/2005/8/layout/hierarchy1"/>
    <dgm:cxn modelId="{3CA4BA70-E004-47B8-90E5-2272B1076C78}" type="presParOf" srcId="{59B99770-A317-4942-99A0-5D1269357FCD}" destId="{5F504A4E-5B3A-4830-92E5-2C1AC34492C0}" srcOrd="5" destOrd="0" presId="urn:microsoft.com/office/officeart/2005/8/layout/hierarchy1"/>
    <dgm:cxn modelId="{9517742A-1670-42AF-80B8-F86B158CF4F5}" type="presParOf" srcId="{5F504A4E-5B3A-4830-92E5-2C1AC34492C0}" destId="{36DD2CE6-D85D-48E5-9835-397D51060167}" srcOrd="0" destOrd="0" presId="urn:microsoft.com/office/officeart/2005/8/layout/hierarchy1"/>
    <dgm:cxn modelId="{0C8E8DE6-45CA-4522-90B3-8A0B2F7B6E59}" type="presParOf" srcId="{36DD2CE6-D85D-48E5-9835-397D51060167}" destId="{01C55613-7E57-4B6E-B8CE-50FE72241DC6}" srcOrd="0" destOrd="0" presId="urn:microsoft.com/office/officeart/2005/8/layout/hierarchy1"/>
    <dgm:cxn modelId="{D7A8FDB7-207B-4D3F-B543-08AD1E670D56}" type="presParOf" srcId="{36DD2CE6-D85D-48E5-9835-397D51060167}" destId="{380CFC30-BD94-4423-8B37-51270C0473C3}" srcOrd="1" destOrd="0" presId="urn:microsoft.com/office/officeart/2005/8/layout/hierarchy1"/>
    <dgm:cxn modelId="{5605F56E-8ABB-46CF-ACE4-CBFACD739FF7}" type="presParOf" srcId="{5F504A4E-5B3A-4830-92E5-2C1AC34492C0}" destId="{D0C60D20-9CF0-47DB-BB15-247C99376B8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8A55CB-4113-4F22-8B54-57476407691D}" type="doc">
      <dgm:prSet loTypeId="urn:microsoft.com/office/officeart/2005/8/layout/hierarchy6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DB85B9E-4638-449C-A66E-EF7F4320B94B}">
      <dgm:prSet phldrT="[Text]" phldr="0"/>
      <dgm:spPr/>
      <dgm:t>
        <a:bodyPr/>
        <a:lstStyle/>
        <a:p>
          <a:r>
            <a:rPr lang="en-US" dirty="0">
              <a:latin typeface="Gill Sans Nova"/>
            </a:rPr>
            <a:t>Evaluation</a:t>
          </a:r>
          <a:endParaRPr lang="en-US" dirty="0"/>
        </a:p>
      </dgm:t>
    </dgm:pt>
    <dgm:pt modelId="{544D735A-A82F-480F-A59E-24524202757C}" type="parTrans" cxnId="{150FD02C-450C-4E64-8980-F33B7E290884}">
      <dgm:prSet/>
      <dgm:spPr/>
      <dgm:t>
        <a:bodyPr/>
        <a:lstStyle/>
        <a:p>
          <a:endParaRPr lang="en-US"/>
        </a:p>
      </dgm:t>
    </dgm:pt>
    <dgm:pt modelId="{671F5880-63E3-4FE5-8145-62B3EA79A2D6}" type="sibTrans" cxnId="{150FD02C-450C-4E64-8980-F33B7E290884}">
      <dgm:prSet/>
      <dgm:spPr/>
      <dgm:t>
        <a:bodyPr/>
        <a:lstStyle/>
        <a:p>
          <a:endParaRPr lang="en-US"/>
        </a:p>
      </dgm:t>
    </dgm:pt>
    <dgm:pt modelId="{436586D2-B656-45B0-93E4-0E9B33520C33}">
      <dgm:prSet phldrT="[Text]" phldr="0"/>
      <dgm:spPr/>
      <dgm:t>
        <a:bodyPr/>
        <a:lstStyle/>
        <a:p>
          <a:pPr rtl="0"/>
          <a:r>
            <a:rPr lang="en-US" dirty="0">
              <a:latin typeface="Gill Sans Nova"/>
            </a:rPr>
            <a:t> Accuracy</a:t>
          </a:r>
          <a:endParaRPr lang="en-US" dirty="0"/>
        </a:p>
      </dgm:t>
    </dgm:pt>
    <dgm:pt modelId="{DB82671E-DB42-40B1-A25D-6DFBDECA2FD8}" type="parTrans" cxnId="{D1707A03-F78B-48F1-ABB0-18F95540306E}">
      <dgm:prSet/>
      <dgm:spPr/>
      <dgm:t>
        <a:bodyPr/>
        <a:lstStyle/>
        <a:p>
          <a:endParaRPr lang="en-US"/>
        </a:p>
      </dgm:t>
    </dgm:pt>
    <dgm:pt modelId="{BD97A13F-22AA-4173-ACB9-03A197E9B263}" type="sibTrans" cxnId="{D1707A03-F78B-48F1-ABB0-18F95540306E}">
      <dgm:prSet/>
      <dgm:spPr/>
      <dgm:t>
        <a:bodyPr/>
        <a:lstStyle/>
        <a:p>
          <a:endParaRPr lang="en-US"/>
        </a:p>
      </dgm:t>
    </dgm:pt>
    <dgm:pt modelId="{372FE20F-C313-492D-9C90-53D282234CA3}">
      <dgm:prSet phldrT="[Text]" phldr="0"/>
      <dgm:spPr/>
      <dgm:t>
        <a:bodyPr/>
        <a:lstStyle/>
        <a:p>
          <a:pPr rtl="0"/>
          <a:r>
            <a:rPr lang="en-US" dirty="0">
              <a:latin typeface="Gill Sans Nova"/>
            </a:rPr>
            <a:t> Precision</a:t>
          </a:r>
          <a:endParaRPr lang="en-US" dirty="0"/>
        </a:p>
      </dgm:t>
    </dgm:pt>
    <dgm:pt modelId="{57C74694-B690-4E18-80E7-8E9DE1732E6E}" type="parTrans" cxnId="{6D95A6EA-CF42-4C98-86A9-3B5ABB22B2DF}">
      <dgm:prSet/>
      <dgm:spPr/>
      <dgm:t>
        <a:bodyPr/>
        <a:lstStyle/>
        <a:p>
          <a:endParaRPr lang="en-US"/>
        </a:p>
      </dgm:t>
    </dgm:pt>
    <dgm:pt modelId="{0A2FF210-F087-4B77-AC73-E77C772DBB23}" type="sibTrans" cxnId="{6D95A6EA-CF42-4C98-86A9-3B5ABB22B2DF}">
      <dgm:prSet/>
      <dgm:spPr/>
      <dgm:t>
        <a:bodyPr/>
        <a:lstStyle/>
        <a:p>
          <a:endParaRPr lang="en-US"/>
        </a:p>
      </dgm:t>
    </dgm:pt>
    <dgm:pt modelId="{284116AC-EF27-4C97-9869-A82126E841A3}">
      <dgm:prSet phldr="0"/>
      <dgm:spPr/>
      <dgm:t>
        <a:bodyPr/>
        <a:lstStyle/>
        <a:p>
          <a:pPr rtl="0"/>
          <a:r>
            <a:rPr lang="en-US" dirty="0">
              <a:latin typeface="Gill Sans Nova"/>
            </a:rPr>
            <a:t> Recall</a:t>
          </a:r>
        </a:p>
      </dgm:t>
    </dgm:pt>
    <dgm:pt modelId="{0FC9F021-6448-461A-AB82-D39BDE695439}" type="parTrans" cxnId="{A8533E85-1734-45A3-9E2E-09F99FE60436}">
      <dgm:prSet/>
      <dgm:spPr/>
    </dgm:pt>
    <dgm:pt modelId="{83557D5C-6E1A-4CAA-BC1C-7A470B7B0FE0}" type="sibTrans" cxnId="{A8533E85-1734-45A3-9E2E-09F99FE60436}">
      <dgm:prSet/>
      <dgm:spPr/>
    </dgm:pt>
    <dgm:pt modelId="{73B76946-16E9-4F68-B500-146947A2E5E9}">
      <dgm:prSet phldr="0"/>
      <dgm:spPr/>
      <dgm:t>
        <a:bodyPr/>
        <a:lstStyle/>
        <a:p>
          <a:pPr rtl="0"/>
          <a:r>
            <a:rPr lang="en-US" dirty="0">
              <a:latin typeface="Gill Sans Nova"/>
            </a:rPr>
            <a:t>F1 score</a:t>
          </a:r>
        </a:p>
      </dgm:t>
    </dgm:pt>
    <dgm:pt modelId="{80DA9E2F-1079-4AA6-B796-6C6C18A7ECCD}" type="parTrans" cxnId="{4C8CBDF0-3F94-4A49-A516-C4221866CC07}">
      <dgm:prSet/>
      <dgm:spPr/>
    </dgm:pt>
    <dgm:pt modelId="{8E75A7D9-681F-4D71-8FB5-EFF0338DBA58}" type="sibTrans" cxnId="{4C8CBDF0-3F94-4A49-A516-C4221866CC07}">
      <dgm:prSet/>
      <dgm:spPr/>
    </dgm:pt>
    <dgm:pt modelId="{3648B625-5AAF-4B8C-95C7-E4EB318AA935}" type="pres">
      <dgm:prSet presAssocID="{8B8A55CB-4113-4F22-8B54-57476407691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A9240D8-4DF6-4303-9B73-10A02C774D8A}" type="pres">
      <dgm:prSet presAssocID="{8B8A55CB-4113-4F22-8B54-57476407691D}" presName="hierFlow" presStyleCnt="0"/>
      <dgm:spPr/>
    </dgm:pt>
    <dgm:pt modelId="{0413A933-D5F7-44E6-9970-7DCB828C46FA}" type="pres">
      <dgm:prSet presAssocID="{8B8A55CB-4113-4F22-8B54-57476407691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A720E37-6335-4190-9824-7F55287FEC13}" type="pres">
      <dgm:prSet presAssocID="{7DB85B9E-4638-449C-A66E-EF7F4320B94B}" presName="Name14" presStyleCnt="0"/>
      <dgm:spPr/>
    </dgm:pt>
    <dgm:pt modelId="{77AEDE27-B4EF-473C-95CB-0B0267907600}" type="pres">
      <dgm:prSet presAssocID="{7DB85B9E-4638-449C-A66E-EF7F4320B94B}" presName="level1Shape" presStyleLbl="node0" presStyleIdx="0" presStyleCnt="1">
        <dgm:presLayoutVars>
          <dgm:chPref val="3"/>
        </dgm:presLayoutVars>
      </dgm:prSet>
      <dgm:spPr/>
    </dgm:pt>
    <dgm:pt modelId="{8BF8A6B9-BF9B-4CC2-A91F-47A6E36DD64B}" type="pres">
      <dgm:prSet presAssocID="{7DB85B9E-4638-449C-A66E-EF7F4320B94B}" presName="hierChild2" presStyleCnt="0"/>
      <dgm:spPr/>
    </dgm:pt>
    <dgm:pt modelId="{3CE83CAB-6014-495D-8622-7C03C5BEA775}" type="pres">
      <dgm:prSet presAssocID="{DB82671E-DB42-40B1-A25D-6DFBDECA2FD8}" presName="Name19" presStyleLbl="parChTrans1D2" presStyleIdx="0" presStyleCnt="4"/>
      <dgm:spPr/>
    </dgm:pt>
    <dgm:pt modelId="{3F2048A1-EF78-44EF-B446-6DE7C29DC786}" type="pres">
      <dgm:prSet presAssocID="{436586D2-B656-45B0-93E4-0E9B33520C33}" presName="Name21" presStyleCnt="0"/>
      <dgm:spPr/>
    </dgm:pt>
    <dgm:pt modelId="{C6738F44-476F-4C09-B778-7E1D15B0A48E}" type="pres">
      <dgm:prSet presAssocID="{436586D2-B656-45B0-93E4-0E9B33520C33}" presName="level2Shape" presStyleLbl="node2" presStyleIdx="0" presStyleCnt="4"/>
      <dgm:spPr/>
    </dgm:pt>
    <dgm:pt modelId="{B6F3C697-FD5A-41E3-A4C2-CBDB2C2F0235}" type="pres">
      <dgm:prSet presAssocID="{436586D2-B656-45B0-93E4-0E9B33520C33}" presName="hierChild3" presStyleCnt="0"/>
      <dgm:spPr/>
    </dgm:pt>
    <dgm:pt modelId="{20519FDA-0B99-4C05-9D9F-53E8221047DD}" type="pres">
      <dgm:prSet presAssocID="{57C74694-B690-4E18-80E7-8E9DE1732E6E}" presName="Name19" presStyleLbl="parChTrans1D2" presStyleIdx="1" presStyleCnt="4"/>
      <dgm:spPr/>
    </dgm:pt>
    <dgm:pt modelId="{F9025F69-3898-4770-9534-B9D4E9DF19E1}" type="pres">
      <dgm:prSet presAssocID="{372FE20F-C313-492D-9C90-53D282234CA3}" presName="Name21" presStyleCnt="0"/>
      <dgm:spPr/>
    </dgm:pt>
    <dgm:pt modelId="{560FFBEB-44A4-4711-AE86-655EA77217CF}" type="pres">
      <dgm:prSet presAssocID="{372FE20F-C313-492D-9C90-53D282234CA3}" presName="level2Shape" presStyleLbl="node2" presStyleIdx="1" presStyleCnt="4"/>
      <dgm:spPr/>
    </dgm:pt>
    <dgm:pt modelId="{10B19F38-89DE-4B0E-9F98-60D9ADA5BDBE}" type="pres">
      <dgm:prSet presAssocID="{372FE20F-C313-492D-9C90-53D282234CA3}" presName="hierChild3" presStyleCnt="0"/>
      <dgm:spPr/>
    </dgm:pt>
    <dgm:pt modelId="{036746D0-9382-4C7C-B134-D48783EFB1CD}" type="pres">
      <dgm:prSet presAssocID="{0FC9F021-6448-461A-AB82-D39BDE695439}" presName="Name19" presStyleLbl="parChTrans1D2" presStyleIdx="2" presStyleCnt="4"/>
      <dgm:spPr/>
    </dgm:pt>
    <dgm:pt modelId="{3B949756-CA42-498B-9C7C-7E292AFBB577}" type="pres">
      <dgm:prSet presAssocID="{284116AC-EF27-4C97-9869-A82126E841A3}" presName="Name21" presStyleCnt="0"/>
      <dgm:spPr/>
    </dgm:pt>
    <dgm:pt modelId="{50BCD2A0-CE64-449E-ADE9-1AB0B6BBC8EC}" type="pres">
      <dgm:prSet presAssocID="{284116AC-EF27-4C97-9869-A82126E841A3}" presName="level2Shape" presStyleLbl="node2" presStyleIdx="2" presStyleCnt="4"/>
      <dgm:spPr/>
    </dgm:pt>
    <dgm:pt modelId="{D9C9D306-1BE9-4EEF-9F02-703C47A4619E}" type="pres">
      <dgm:prSet presAssocID="{284116AC-EF27-4C97-9869-A82126E841A3}" presName="hierChild3" presStyleCnt="0"/>
      <dgm:spPr/>
    </dgm:pt>
    <dgm:pt modelId="{0B3BD176-8C40-4D1F-B884-07CF2B01A56F}" type="pres">
      <dgm:prSet presAssocID="{80DA9E2F-1079-4AA6-B796-6C6C18A7ECCD}" presName="Name19" presStyleLbl="parChTrans1D2" presStyleIdx="3" presStyleCnt="4"/>
      <dgm:spPr/>
    </dgm:pt>
    <dgm:pt modelId="{3EAC8D61-0358-4F1C-A405-9CB2D7A8A579}" type="pres">
      <dgm:prSet presAssocID="{73B76946-16E9-4F68-B500-146947A2E5E9}" presName="Name21" presStyleCnt="0"/>
      <dgm:spPr/>
    </dgm:pt>
    <dgm:pt modelId="{ADBB83CB-ACAE-4E4D-B292-45985FA93F2F}" type="pres">
      <dgm:prSet presAssocID="{73B76946-16E9-4F68-B500-146947A2E5E9}" presName="level2Shape" presStyleLbl="node2" presStyleIdx="3" presStyleCnt="4"/>
      <dgm:spPr/>
    </dgm:pt>
    <dgm:pt modelId="{796D8008-A59E-45B5-B1BF-5BE5F5DA626F}" type="pres">
      <dgm:prSet presAssocID="{73B76946-16E9-4F68-B500-146947A2E5E9}" presName="hierChild3" presStyleCnt="0"/>
      <dgm:spPr/>
    </dgm:pt>
    <dgm:pt modelId="{D681BDA3-A3A5-4D40-B2C6-4AD36A5E3CB7}" type="pres">
      <dgm:prSet presAssocID="{8B8A55CB-4113-4F22-8B54-57476407691D}" presName="bgShapesFlow" presStyleCnt="0"/>
      <dgm:spPr/>
    </dgm:pt>
  </dgm:ptLst>
  <dgm:cxnLst>
    <dgm:cxn modelId="{D1707A03-F78B-48F1-ABB0-18F95540306E}" srcId="{7DB85B9E-4638-449C-A66E-EF7F4320B94B}" destId="{436586D2-B656-45B0-93E4-0E9B33520C33}" srcOrd="0" destOrd="0" parTransId="{DB82671E-DB42-40B1-A25D-6DFBDECA2FD8}" sibTransId="{BD97A13F-22AA-4173-ACB9-03A197E9B263}"/>
    <dgm:cxn modelId="{150FD02C-450C-4E64-8980-F33B7E290884}" srcId="{8B8A55CB-4113-4F22-8B54-57476407691D}" destId="{7DB85B9E-4638-449C-A66E-EF7F4320B94B}" srcOrd="0" destOrd="0" parTransId="{544D735A-A82F-480F-A59E-24524202757C}" sibTransId="{671F5880-63E3-4FE5-8145-62B3EA79A2D6}"/>
    <dgm:cxn modelId="{B6417A3E-74D7-476B-A14E-F5F5284708DE}" type="presOf" srcId="{73B76946-16E9-4F68-B500-146947A2E5E9}" destId="{ADBB83CB-ACAE-4E4D-B292-45985FA93F2F}" srcOrd="0" destOrd="0" presId="urn:microsoft.com/office/officeart/2005/8/layout/hierarchy6"/>
    <dgm:cxn modelId="{45E6914D-D991-41A1-8F7B-94546945AE81}" type="presOf" srcId="{80DA9E2F-1079-4AA6-B796-6C6C18A7ECCD}" destId="{0B3BD176-8C40-4D1F-B884-07CF2B01A56F}" srcOrd="0" destOrd="0" presId="urn:microsoft.com/office/officeart/2005/8/layout/hierarchy6"/>
    <dgm:cxn modelId="{66BA4175-4A41-4A38-8D3B-6ED80306A11A}" type="presOf" srcId="{8B8A55CB-4113-4F22-8B54-57476407691D}" destId="{3648B625-5AAF-4B8C-95C7-E4EB318AA935}" srcOrd="0" destOrd="0" presId="urn:microsoft.com/office/officeart/2005/8/layout/hierarchy6"/>
    <dgm:cxn modelId="{A8533E85-1734-45A3-9E2E-09F99FE60436}" srcId="{7DB85B9E-4638-449C-A66E-EF7F4320B94B}" destId="{284116AC-EF27-4C97-9869-A82126E841A3}" srcOrd="2" destOrd="0" parTransId="{0FC9F021-6448-461A-AB82-D39BDE695439}" sibTransId="{83557D5C-6E1A-4CAA-BC1C-7A470B7B0FE0}"/>
    <dgm:cxn modelId="{1559299D-3340-4B3D-B762-D39F66A7C6AD}" type="presOf" srcId="{372FE20F-C313-492D-9C90-53D282234CA3}" destId="{560FFBEB-44A4-4711-AE86-655EA77217CF}" srcOrd="0" destOrd="0" presId="urn:microsoft.com/office/officeart/2005/8/layout/hierarchy6"/>
    <dgm:cxn modelId="{BCCFDBC5-10B6-4664-ADD4-656573C21BF5}" type="presOf" srcId="{57C74694-B690-4E18-80E7-8E9DE1732E6E}" destId="{20519FDA-0B99-4C05-9D9F-53E8221047DD}" srcOrd="0" destOrd="0" presId="urn:microsoft.com/office/officeart/2005/8/layout/hierarchy6"/>
    <dgm:cxn modelId="{52715FCD-946C-45BB-AAB5-02E86D1A6FCF}" type="presOf" srcId="{0FC9F021-6448-461A-AB82-D39BDE695439}" destId="{036746D0-9382-4C7C-B134-D48783EFB1CD}" srcOrd="0" destOrd="0" presId="urn:microsoft.com/office/officeart/2005/8/layout/hierarchy6"/>
    <dgm:cxn modelId="{D0DE61E5-B05D-44B8-9794-B8738EA128B0}" type="presOf" srcId="{7DB85B9E-4638-449C-A66E-EF7F4320B94B}" destId="{77AEDE27-B4EF-473C-95CB-0B0267907600}" srcOrd="0" destOrd="0" presId="urn:microsoft.com/office/officeart/2005/8/layout/hierarchy6"/>
    <dgm:cxn modelId="{BCE56AE7-28D1-4C45-A5F3-92593BBA8901}" type="presOf" srcId="{284116AC-EF27-4C97-9869-A82126E841A3}" destId="{50BCD2A0-CE64-449E-ADE9-1AB0B6BBC8EC}" srcOrd="0" destOrd="0" presId="urn:microsoft.com/office/officeart/2005/8/layout/hierarchy6"/>
    <dgm:cxn modelId="{6D95A6EA-CF42-4C98-86A9-3B5ABB22B2DF}" srcId="{7DB85B9E-4638-449C-A66E-EF7F4320B94B}" destId="{372FE20F-C313-492D-9C90-53D282234CA3}" srcOrd="1" destOrd="0" parTransId="{57C74694-B690-4E18-80E7-8E9DE1732E6E}" sibTransId="{0A2FF210-F087-4B77-AC73-E77C772DBB23}"/>
    <dgm:cxn modelId="{4C8CBDF0-3F94-4A49-A516-C4221866CC07}" srcId="{7DB85B9E-4638-449C-A66E-EF7F4320B94B}" destId="{73B76946-16E9-4F68-B500-146947A2E5E9}" srcOrd="3" destOrd="0" parTransId="{80DA9E2F-1079-4AA6-B796-6C6C18A7ECCD}" sibTransId="{8E75A7D9-681F-4D71-8FB5-EFF0338DBA58}"/>
    <dgm:cxn modelId="{A53240FB-633C-465B-862E-24BE975534D4}" type="presOf" srcId="{436586D2-B656-45B0-93E4-0E9B33520C33}" destId="{C6738F44-476F-4C09-B778-7E1D15B0A48E}" srcOrd="0" destOrd="0" presId="urn:microsoft.com/office/officeart/2005/8/layout/hierarchy6"/>
    <dgm:cxn modelId="{BE0331FC-D0C3-40B2-9EFA-48E12CEE00CF}" type="presOf" srcId="{DB82671E-DB42-40B1-A25D-6DFBDECA2FD8}" destId="{3CE83CAB-6014-495D-8622-7C03C5BEA775}" srcOrd="0" destOrd="0" presId="urn:microsoft.com/office/officeart/2005/8/layout/hierarchy6"/>
    <dgm:cxn modelId="{3C765BBA-2FCC-4633-A36E-1642D7FC78E7}" type="presParOf" srcId="{3648B625-5AAF-4B8C-95C7-E4EB318AA935}" destId="{1A9240D8-4DF6-4303-9B73-10A02C774D8A}" srcOrd="0" destOrd="0" presId="urn:microsoft.com/office/officeart/2005/8/layout/hierarchy6"/>
    <dgm:cxn modelId="{17DA8D79-DA8E-4C62-A589-76F006BCFB9D}" type="presParOf" srcId="{1A9240D8-4DF6-4303-9B73-10A02C774D8A}" destId="{0413A933-D5F7-44E6-9970-7DCB828C46FA}" srcOrd="0" destOrd="0" presId="urn:microsoft.com/office/officeart/2005/8/layout/hierarchy6"/>
    <dgm:cxn modelId="{C544214B-9152-4455-99CE-CAD85ED485D4}" type="presParOf" srcId="{0413A933-D5F7-44E6-9970-7DCB828C46FA}" destId="{8A720E37-6335-4190-9824-7F55287FEC13}" srcOrd="0" destOrd="0" presId="urn:microsoft.com/office/officeart/2005/8/layout/hierarchy6"/>
    <dgm:cxn modelId="{D25A4EF4-BFA4-491B-8D5F-AF9AE31D7FFD}" type="presParOf" srcId="{8A720E37-6335-4190-9824-7F55287FEC13}" destId="{77AEDE27-B4EF-473C-95CB-0B0267907600}" srcOrd="0" destOrd="0" presId="urn:microsoft.com/office/officeart/2005/8/layout/hierarchy6"/>
    <dgm:cxn modelId="{31D65209-E213-4053-92F0-DA6438F1FE7B}" type="presParOf" srcId="{8A720E37-6335-4190-9824-7F55287FEC13}" destId="{8BF8A6B9-BF9B-4CC2-A91F-47A6E36DD64B}" srcOrd="1" destOrd="0" presId="urn:microsoft.com/office/officeart/2005/8/layout/hierarchy6"/>
    <dgm:cxn modelId="{3424A007-8BB4-4A73-94CB-7D08019C814A}" type="presParOf" srcId="{8BF8A6B9-BF9B-4CC2-A91F-47A6E36DD64B}" destId="{3CE83CAB-6014-495D-8622-7C03C5BEA775}" srcOrd="0" destOrd="0" presId="urn:microsoft.com/office/officeart/2005/8/layout/hierarchy6"/>
    <dgm:cxn modelId="{3494856B-AEF4-4D45-BDA7-C327381222C1}" type="presParOf" srcId="{8BF8A6B9-BF9B-4CC2-A91F-47A6E36DD64B}" destId="{3F2048A1-EF78-44EF-B446-6DE7C29DC786}" srcOrd="1" destOrd="0" presId="urn:microsoft.com/office/officeart/2005/8/layout/hierarchy6"/>
    <dgm:cxn modelId="{BD95C130-1AD7-4D2A-9F8E-8E54862F33AF}" type="presParOf" srcId="{3F2048A1-EF78-44EF-B446-6DE7C29DC786}" destId="{C6738F44-476F-4C09-B778-7E1D15B0A48E}" srcOrd="0" destOrd="0" presId="urn:microsoft.com/office/officeart/2005/8/layout/hierarchy6"/>
    <dgm:cxn modelId="{0F5D4823-A548-4E9C-88AE-993DCCBB3C36}" type="presParOf" srcId="{3F2048A1-EF78-44EF-B446-6DE7C29DC786}" destId="{B6F3C697-FD5A-41E3-A4C2-CBDB2C2F0235}" srcOrd="1" destOrd="0" presId="urn:microsoft.com/office/officeart/2005/8/layout/hierarchy6"/>
    <dgm:cxn modelId="{F5350F8A-A7FC-43E9-96B6-540825688D70}" type="presParOf" srcId="{8BF8A6B9-BF9B-4CC2-A91F-47A6E36DD64B}" destId="{20519FDA-0B99-4C05-9D9F-53E8221047DD}" srcOrd="2" destOrd="0" presId="urn:microsoft.com/office/officeart/2005/8/layout/hierarchy6"/>
    <dgm:cxn modelId="{E4435C1F-162C-405C-97BD-D2AD7223279D}" type="presParOf" srcId="{8BF8A6B9-BF9B-4CC2-A91F-47A6E36DD64B}" destId="{F9025F69-3898-4770-9534-B9D4E9DF19E1}" srcOrd="3" destOrd="0" presId="urn:microsoft.com/office/officeart/2005/8/layout/hierarchy6"/>
    <dgm:cxn modelId="{0D00A019-6416-4B1E-8619-469FEA0EA1D6}" type="presParOf" srcId="{F9025F69-3898-4770-9534-B9D4E9DF19E1}" destId="{560FFBEB-44A4-4711-AE86-655EA77217CF}" srcOrd="0" destOrd="0" presId="urn:microsoft.com/office/officeart/2005/8/layout/hierarchy6"/>
    <dgm:cxn modelId="{7FD5AB3E-6BB3-4316-A046-65FEF1FCF90B}" type="presParOf" srcId="{F9025F69-3898-4770-9534-B9D4E9DF19E1}" destId="{10B19F38-89DE-4B0E-9F98-60D9ADA5BDBE}" srcOrd="1" destOrd="0" presId="urn:microsoft.com/office/officeart/2005/8/layout/hierarchy6"/>
    <dgm:cxn modelId="{37EDEB64-C99E-4B1C-BDE3-ED5F56D54588}" type="presParOf" srcId="{8BF8A6B9-BF9B-4CC2-A91F-47A6E36DD64B}" destId="{036746D0-9382-4C7C-B134-D48783EFB1CD}" srcOrd="4" destOrd="0" presId="urn:microsoft.com/office/officeart/2005/8/layout/hierarchy6"/>
    <dgm:cxn modelId="{834C1DE8-A96F-42AC-BF27-EC66C3F32A03}" type="presParOf" srcId="{8BF8A6B9-BF9B-4CC2-A91F-47A6E36DD64B}" destId="{3B949756-CA42-498B-9C7C-7E292AFBB577}" srcOrd="5" destOrd="0" presId="urn:microsoft.com/office/officeart/2005/8/layout/hierarchy6"/>
    <dgm:cxn modelId="{D606B8CE-09EA-4923-896F-6DBC2B807FFE}" type="presParOf" srcId="{3B949756-CA42-498B-9C7C-7E292AFBB577}" destId="{50BCD2A0-CE64-449E-ADE9-1AB0B6BBC8EC}" srcOrd="0" destOrd="0" presId="urn:microsoft.com/office/officeart/2005/8/layout/hierarchy6"/>
    <dgm:cxn modelId="{5CB41F72-8DE7-43AC-98EA-8A2E1FDF65A3}" type="presParOf" srcId="{3B949756-CA42-498B-9C7C-7E292AFBB577}" destId="{D9C9D306-1BE9-4EEF-9F02-703C47A4619E}" srcOrd="1" destOrd="0" presId="urn:microsoft.com/office/officeart/2005/8/layout/hierarchy6"/>
    <dgm:cxn modelId="{E563037C-179B-4FA1-8827-95D2D51310A8}" type="presParOf" srcId="{8BF8A6B9-BF9B-4CC2-A91F-47A6E36DD64B}" destId="{0B3BD176-8C40-4D1F-B884-07CF2B01A56F}" srcOrd="6" destOrd="0" presId="urn:microsoft.com/office/officeart/2005/8/layout/hierarchy6"/>
    <dgm:cxn modelId="{89FFEF73-3B39-466D-8A49-2EB49B5D894F}" type="presParOf" srcId="{8BF8A6B9-BF9B-4CC2-A91F-47A6E36DD64B}" destId="{3EAC8D61-0358-4F1C-A405-9CB2D7A8A579}" srcOrd="7" destOrd="0" presId="urn:microsoft.com/office/officeart/2005/8/layout/hierarchy6"/>
    <dgm:cxn modelId="{321C32EE-729C-41F7-909B-F2F466DFEBA7}" type="presParOf" srcId="{3EAC8D61-0358-4F1C-A405-9CB2D7A8A579}" destId="{ADBB83CB-ACAE-4E4D-B292-45985FA93F2F}" srcOrd="0" destOrd="0" presId="urn:microsoft.com/office/officeart/2005/8/layout/hierarchy6"/>
    <dgm:cxn modelId="{944D9947-C914-4763-B8D1-6D1A25AB5B9E}" type="presParOf" srcId="{3EAC8D61-0358-4F1C-A405-9CB2D7A8A579}" destId="{796D8008-A59E-45B5-B1BF-5BE5F5DA626F}" srcOrd="1" destOrd="0" presId="urn:microsoft.com/office/officeart/2005/8/layout/hierarchy6"/>
    <dgm:cxn modelId="{5F918CC1-1D06-4E11-8545-20AE3DE3115E}" type="presParOf" srcId="{3648B625-5AAF-4B8C-95C7-E4EB318AA935}" destId="{D681BDA3-A3A5-4D40-B2C6-4AD36A5E3CB7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BF6CB4-889A-4F43-9449-FDA99674076E}">
      <dsp:nvSpPr>
        <dsp:cNvPr id="0" name=""/>
        <dsp:cNvSpPr/>
      </dsp:nvSpPr>
      <dsp:spPr>
        <a:xfrm>
          <a:off x="2755" y="646034"/>
          <a:ext cx="2764365" cy="2764365"/>
        </a:xfrm>
        <a:prstGeom prst="ellipse">
          <a:avLst/>
        </a:prstGeom>
        <a:solidFill>
          <a:schemeClr val="dk2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132" tIns="29210" rIns="152132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baseline="0">
              <a:latin typeface="Calibri" panose="020F0502020204030204" pitchFamily="34" charset="0"/>
              <a:cs typeface="Times New Roman"/>
            </a:rPr>
            <a:t>Pavani Billapati</a:t>
          </a:r>
        </a:p>
      </dsp:txBody>
      <dsp:txXfrm>
        <a:off x="407587" y="1050866"/>
        <a:ext cx="1954701" cy="1954701"/>
      </dsp:txXfrm>
    </dsp:sp>
    <dsp:sp modelId="{6D35A30E-01C5-40F9-9023-C0D4A118368C}">
      <dsp:nvSpPr>
        <dsp:cNvPr id="0" name=""/>
        <dsp:cNvSpPr/>
      </dsp:nvSpPr>
      <dsp:spPr>
        <a:xfrm>
          <a:off x="2214247" y="646034"/>
          <a:ext cx="2764365" cy="2764365"/>
        </a:xfrm>
        <a:prstGeom prst="ellipse">
          <a:avLst/>
        </a:prstGeom>
        <a:solidFill>
          <a:schemeClr val="dk2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132" tIns="29210" rIns="152132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baseline="0">
              <a:latin typeface="Calibri" panose="020F0502020204030204" pitchFamily="34" charset="0"/>
              <a:cs typeface="Times New Roman"/>
            </a:rPr>
            <a:t>Vishnupriya Doddapaneni</a:t>
          </a:r>
        </a:p>
      </dsp:txBody>
      <dsp:txXfrm>
        <a:off x="2619079" y="1050866"/>
        <a:ext cx="1954701" cy="1954701"/>
      </dsp:txXfrm>
    </dsp:sp>
    <dsp:sp modelId="{118A742C-F7F5-4E03-B6BC-2F3EE1E1F70F}">
      <dsp:nvSpPr>
        <dsp:cNvPr id="0" name=""/>
        <dsp:cNvSpPr/>
      </dsp:nvSpPr>
      <dsp:spPr>
        <a:xfrm>
          <a:off x="4425739" y="646034"/>
          <a:ext cx="2764365" cy="2764365"/>
        </a:xfrm>
        <a:prstGeom prst="ellipse">
          <a:avLst/>
        </a:prstGeom>
        <a:solidFill>
          <a:schemeClr val="dk2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132" tIns="29210" rIns="152132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baseline="0">
              <a:latin typeface="Calibri" panose="020F0502020204030204" pitchFamily="34" charset="0"/>
              <a:cs typeface="Times New Roman"/>
            </a:rPr>
            <a:t>Trilok Kumar</a:t>
          </a:r>
        </a:p>
      </dsp:txBody>
      <dsp:txXfrm>
        <a:off x="4830571" y="1050866"/>
        <a:ext cx="1954701" cy="1954701"/>
      </dsp:txXfrm>
    </dsp:sp>
    <dsp:sp modelId="{5C9F024B-98B1-4B4B-85BC-8C2B0B62DC02}">
      <dsp:nvSpPr>
        <dsp:cNvPr id="0" name=""/>
        <dsp:cNvSpPr/>
      </dsp:nvSpPr>
      <dsp:spPr>
        <a:xfrm>
          <a:off x="6637231" y="646034"/>
          <a:ext cx="2764365" cy="2764365"/>
        </a:xfrm>
        <a:prstGeom prst="ellipse">
          <a:avLst/>
        </a:prstGeom>
        <a:solidFill>
          <a:schemeClr val="dk2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132" tIns="29210" rIns="152132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baseline="0">
              <a:latin typeface="Calibri" panose="020F0502020204030204" pitchFamily="34" charset="0"/>
              <a:cs typeface="Times New Roman"/>
            </a:rPr>
            <a:t>Gowthami Middela</a:t>
          </a:r>
        </a:p>
      </dsp:txBody>
      <dsp:txXfrm>
        <a:off x="7042063" y="1050866"/>
        <a:ext cx="1954701" cy="19547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A4960-9D5F-4D4E-BDB1-3940A0BADC7F}">
      <dsp:nvSpPr>
        <dsp:cNvPr id="0" name=""/>
        <dsp:cNvSpPr/>
      </dsp:nvSpPr>
      <dsp:spPr>
        <a:xfrm>
          <a:off x="0" y="647310"/>
          <a:ext cx="5803129" cy="2901564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>
              <a:latin typeface="Calibri" panose="020F0502020204030204" pitchFamily="34" charset="0"/>
            </a:rPr>
            <a:t>Aim of this study is to scrutinize crime rates in New York City provided by NYPD and design predictive models using Linear regression and Neural networks.</a:t>
          </a:r>
        </a:p>
      </dsp:txBody>
      <dsp:txXfrm>
        <a:off x="141643" y="788953"/>
        <a:ext cx="5519843" cy="26182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64CF6B-6E3D-48F2-B445-BA21FE0C8655}">
      <dsp:nvSpPr>
        <dsp:cNvPr id="0" name=""/>
        <dsp:cNvSpPr/>
      </dsp:nvSpPr>
      <dsp:spPr>
        <a:xfrm>
          <a:off x="4333775" y="1599147"/>
          <a:ext cx="3075582" cy="7318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733"/>
              </a:lnTo>
              <a:lnTo>
                <a:pt x="3075582" y="498733"/>
              </a:lnTo>
              <a:lnTo>
                <a:pt x="3075582" y="731848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DAC3F9-AAC4-4EAB-99C9-071127FA2B37}">
      <dsp:nvSpPr>
        <dsp:cNvPr id="0" name=""/>
        <dsp:cNvSpPr/>
      </dsp:nvSpPr>
      <dsp:spPr>
        <a:xfrm>
          <a:off x="4288055" y="1599147"/>
          <a:ext cx="91440" cy="7318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31848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BABE86-F3EC-4033-AA21-FDC747D1DFE9}">
      <dsp:nvSpPr>
        <dsp:cNvPr id="0" name=""/>
        <dsp:cNvSpPr/>
      </dsp:nvSpPr>
      <dsp:spPr>
        <a:xfrm>
          <a:off x="1258192" y="1599147"/>
          <a:ext cx="3075582" cy="731848"/>
        </a:xfrm>
        <a:custGeom>
          <a:avLst/>
          <a:gdLst/>
          <a:ahLst/>
          <a:cxnLst/>
          <a:rect l="0" t="0" r="0" b="0"/>
          <a:pathLst>
            <a:path>
              <a:moveTo>
                <a:pt x="3075582" y="0"/>
              </a:moveTo>
              <a:lnTo>
                <a:pt x="3075582" y="498733"/>
              </a:lnTo>
              <a:lnTo>
                <a:pt x="0" y="498733"/>
              </a:lnTo>
              <a:lnTo>
                <a:pt x="0" y="731848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C88322-D371-42D9-AF9D-DE2C6E6C922D}">
      <dsp:nvSpPr>
        <dsp:cNvPr id="0" name=""/>
        <dsp:cNvSpPr/>
      </dsp:nvSpPr>
      <dsp:spPr>
        <a:xfrm>
          <a:off x="3075582" y="1242"/>
          <a:ext cx="2516385" cy="15979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CD42A3-924D-4BBB-A78F-9FBB7F6B1E34}">
      <dsp:nvSpPr>
        <dsp:cNvPr id="0" name=""/>
        <dsp:cNvSpPr/>
      </dsp:nvSpPr>
      <dsp:spPr>
        <a:xfrm>
          <a:off x="3355181" y="266860"/>
          <a:ext cx="2516385" cy="15979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>
              <a:latin typeface="Calibri" panose="020F0502020204030204" pitchFamily="34" charset="0"/>
            </a:rPr>
            <a:t>It is useful for NYPD </a:t>
          </a:r>
        </a:p>
      </dsp:txBody>
      <dsp:txXfrm>
        <a:off x="3401982" y="313661"/>
        <a:ext cx="2422783" cy="1504303"/>
      </dsp:txXfrm>
    </dsp:sp>
    <dsp:sp modelId="{AE14BB4E-55F6-45AA-AA9B-BB14C05A8E51}">
      <dsp:nvSpPr>
        <dsp:cNvPr id="0" name=""/>
        <dsp:cNvSpPr/>
      </dsp:nvSpPr>
      <dsp:spPr>
        <a:xfrm>
          <a:off x="0" y="2330996"/>
          <a:ext cx="2516385" cy="159790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1A4256-4E3F-40EC-B081-FBE7ABCBF4F8}">
      <dsp:nvSpPr>
        <dsp:cNvPr id="0" name=""/>
        <dsp:cNvSpPr/>
      </dsp:nvSpPr>
      <dsp:spPr>
        <a:xfrm>
          <a:off x="279598" y="2596614"/>
          <a:ext cx="2516385" cy="15979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>
              <a:latin typeface="Calibri" panose="020F0502020204030204" pitchFamily="34" charset="0"/>
            </a:rPr>
            <a:t>For predicting the crime hotspots </a:t>
          </a:r>
        </a:p>
      </dsp:txBody>
      <dsp:txXfrm>
        <a:off x="326399" y="2643415"/>
        <a:ext cx="2422783" cy="1504303"/>
      </dsp:txXfrm>
    </dsp:sp>
    <dsp:sp modelId="{C7C2336B-E585-4B20-9DE4-004F41FA9C20}">
      <dsp:nvSpPr>
        <dsp:cNvPr id="0" name=""/>
        <dsp:cNvSpPr/>
      </dsp:nvSpPr>
      <dsp:spPr>
        <a:xfrm>
          <a:off x="3075582" y="2330996"/>
          <a:ext cx="2516385" cy="159790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FE477-937B-4FFA-9733-78C8FEC6FF3B}">
      <dsp:nvSpPr>
        <dsp:cNvPr id="0" name=""/>
        <dsp:cNvSpPr/>
      </dsp:nvSpPr>
      <dsp:spPr>
        <a:xfrm>
          <a:off x="3355181" y="2596614"/>
          <a:ext cx="2516385" cy="15979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Taking precautionary measures </a:t>
          </a:r>
        </a:p>
      </dsp:txBody>
      <dsp:txXfrm>
        <a:off x="3401982" y="2643415"/>
        <a:ext cx="2422783" cy="1504303"/>
      </dsp:txXfrm>
    </dsp:sp>
    <dsp:sp modelId="{01C55613-7E57-4B6E-B8CE-50FE72241DC6}">
      <dsp:nvSpPr>
        <dsp:cNvPr id="0" name=""/>
        <dsp:cNvSpPr/>
      </dsp:nvSpPr>
      <dsp:spPr>
        <a:xfrm>
          <a:off x="6151165" y="2330996"/>
          <a:ext cx="2516385" cy="159790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0CFC30-BD94-4423-8B37-51270C0473C3}">
      <dsp:nvSpPr>
        <dsp:cNvPr id="0" name=""/>
        <dsp:cNvSpPr/>
      </dsp:nvSpPr>
      <dsp:spPr>
        <a:xfrm>
          <a:off x="6430764" y="2596614"/>
          <a:ext cx="2516385" cy="15979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>
              <a:latin typeface="Calibri" panose="020F0502020204030204" pitchFamily="34" charset="0"/>
            </a:rPr>
            <a:t>To bring awareness among the general public</a:t>
          </a:r>
        </a:p>
      </dsp:txBody>
      <dsp:txXfrm>
        <a:off x="6477565" y="2643415"/>
        <a:ext cx="2422783" cy="15043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AEDE27-B4EF-473C-95CB-0B0267907600}">
      <dsp:nvSpPr>
        <dsp:cNvPr id="0" name=""/>
        <dsp:cNvSpPr/>
      </dsp:nvSpPr>
      <dsp:spPr>
        <a:xfrm>
          <a:off x="3561603" y="638726"/>
          <a:ext cx="1823942" cy="12159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Gill Sans Nova"/>
            </a:rPr>
            <a:t>Evaluation</a:t>
          </a:r>
          <a:endParaRPr lang="en-US" sz="2900" kern="1200" dirty="0"/>
        </a:p>
      </dsp:txBody>
      <dsp:txXfrm>
        <a:off x="3597217" y="674340"/>
        <a:ext cx="1752714" cy="1144733"/>
      </dsp:txXfrm>
    </dsp:sp>
    <dsp:sp modelId="{3CE83CAB-6014-495D-8622-7C03C5BEA775}">
      <dsp:nvSpPr>
        <dsp:cNvPr id="0" name=""/>
        <dsp:cNvSpPr/>
      </dsp:nvSpPr>
      <dsp:spPr>
        <a:xfrm>
          <a:off x="916886" y="1854688"/>
          <a:ext cx="3556688" cy="486384"/>
        </a:xfrm>
        <a:custGeom>
          <a:avLst/>
          <a:gdLst/>
          <a:ahLst/>
          <a:cxnLst/>
          <a:rect l="0" t="0" r="0" b="0"/>
          <a:pathLst>
            <a:path>
              <a:moveTo>
                <a:pt x="3556688" y="0"/>
              </a:moveTo>
              <a:lnTo>
                <a:pt x="3556688" y="243192"/>
              </a:lnTo>
              <a:lnTo>
                <a:pt x="0" y="243192"/>
              </a:lnTo>
              <a:lnTo>
                <a:pt x="0" y="486384"/>
              </a:lnTo>
            </a:path>
          </a:pathLst>
        </a:cu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738F44-476F-4C09-B778-7E1D15B0A48E}">
      <dsp:nvSpPr>
        <dsp:cNvPr id="0" name=""/>
        <dsp:cNvSpPr/>
      </dsp:nvSpPr>
      <dsp:spPr>
        <a:xfrm>
          <a:off x="4914" y="2341073"/>
          <a:ext cx="1823942" cy="12159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Gill Sans Nova"/>
            </a:rPr>
            <a:t> Accuracy</a:t>
          </a:r>
          <a:endParaRPr lang="en-US" sz="2900" kern="1200" dirty="0"/>
        </a:p>
      </dsp:txBody>
      <dsp:txXfrm>
        <a:off x="40528" y="2376687"/>
        <a:ext cx="1752714" cy="1144733"/>
      </dsp:txXfrm>
    </dsp:sp>
    <dsp:sp modelId="{20519FDA-0B99-4C05-9D9F-53E8221047DD}">
      <dsp:nvSpPr>
        <dsp:cNvPr id="0" name=""/>
        <dsp:cNvSpPr/>
      </dsp:nvSpPr>
      <dsp:spPr>
        <a:xfrm>
          <a:off x="3288012" y="1854688"/>
          <a:ext cx="1185562" cy="486384"/>
        </a:xfrm>
        <a:custGeom>
          <a:avLst/>
          <a:gdLst/>
          <a:ahLst/>
          <a:cxnLst/>
          <a:rect l="0" t="0" r="0" b="0"/>
          <a:pathLst>
            <a:path>
              <a:moveTo>
                <a:pt x="1185562" y="0"/>
              </a:moveTo>
              <a:lnTo>
                <a:pt x="1185562" y="243192"/>
              </a:lnTo>
              <a:lnTo>
                <a:pt x="0" y="243192"/>
              </a:lnTo>
              <a:lnTo>
                <a:pt x="0" y="486384"/>
              </a:lnTo>
            </a:path>
          </a:pathLst>
        </a:cu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0FFBEB-44A4-4711-AE86-655EA77217CF}">
      <dsp:nvSpPr>
        <dsp:cNvPr id="0" name=""/>
        <dsp:cNvSpPr/>
      </dsp:nvSpPr>
      <dsp:spPr>
        <a:xfrm>
          <a:off x="2376040" y="2341073"/>
          <a:ext cx="1823942" cy="12159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Gill Sans Nova"/>
            </a:rPr>
            <a:t> Precision</a:t>
          </a:r>
          <a:endParaRPr lang="en-US" sz="2900" kern="1200" dirty="0"/>
        </a:p>
      </dsp:txBody>
      <dsp:txXfrm>
        <a:off x="2411654" y="2376687"/>
        <a:ext cx="1752714" cy="1144733"/>
      </dsp:txXfrm>
    </dsp:sp>
    <dsp:sp modelId="{036746D0-9382-4C7C-B134-D48783EFB1CD}">
      <dsp:nvSpPr>
        <dsp:cNvPr id="0" name=""/>
        <dsp:cNvSpPr/>
      </dsp:nvSpPr>
      <dsp:spPr>
        <a:xfrm>
          <a:off x="4473575" y="1854688"/>
          <a:ext cx="1185562" cy="4863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3192"/>
              </a:lnTo>
              <a:lnTo>
                <a:pt x="1185562" y="243192"/>
              </a:lnTo>
              <a:lnTo>
                <a:pt x="1185562" y="486384"/>
              </a:lnTo>
            </a:path>
          </a:pathLst>
        </a:cu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BCD2A0-CE64-449E-ADE9-1AB0B6BBC8EC}">
      <dsp:nvSpPr>
        <dsp:cNvPr id="0" name=""/>
        <dsp:cNvSpPr/>
      </dsp:nvSpPr>
      <dsp:spPr>
        <a:xfrm>
          <a:off x="4747166" y="2341073"/>
          <a:ext cx="1823942" cy="12159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Gill Sans Nova"/>
            </a:rPr>
            <a:t> Recall</a:t>
          </a:r>
        </a:p>
      </dsp:txBody>
      <dsp:txXfrm>
        <a:off x="4782780" y="2376687"/>
        <a:ext cx="1752714" cy="1144733"/>
      </dsp:txXfrm>
    </dsp:sp>
    <dsp:sp modelId="{0B3BD176-8C40-4D1F-B884-07CF2B01A56F}">
      <dsp:nvSpPr>
        <dsp:cNvPr id="0" name=""/>
        <dsp:cNvSpPr/>
      </dsp:nvSpPr>
      <dsp:spPr>
        <a:xfrm>
          <a:off x="4473575" y="1854688"/>
          <a:ext cx="3556688" cy="4863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3192"/>
              </a:lnTo>
              <a:lnTo>
                <a:pt x="3556688" y="243192"/>
              </a:lnTo>
              <a:lnTo>
                <a:pt x="3556688" y="486384"/>
              </a:lnTo>
            </a:path>
          </a:pathLst>
        </a:cu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BB83CB-ACAE-4E4D-B292-45985FA93F2F}">
      <dsp:nvSpPr>
        <dsp:cNvPr id="0" name=""/>
        <dsp:cNvSpPr/>
      </dsp:nvSpPr>
      <dsp:spPr>
        <a:xfrm>
          <a:off x="7118292" y="2341073"/>
          <a:ext cx="1823942" cy="12159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Gill Sans Nova"/>
            </a:rPr>
            <a:t>F1 score</a:t>
          </a:r>
        </a:p>
      </dsp:txBody>
      <dsp:txXfrm>
        <a:off x="7153906" y="2376687"/>
        <a:ext cx="1752714" cy="11447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198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00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063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3480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195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611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953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075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865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789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93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4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45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660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95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962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911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9319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7.png"/><Relationship Id="rId5" Type="http://schemas.openxmlformats.org/officeDocument/2006/relationships/image" Target="../media/image15.jpe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7.png"/><Relationship Id="rId4" Type="http://schemas.openxmlformats.org/officeDocument/2006/relationships/image" Target="../media/image1.jpeg"/><Relationship Id="rId9" Type="http://schemas.microsoft.com/office/2007/relationships/diagramDrawing" Target="../diagrams/drawing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jpe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7.png"/><Relationship Id="rId5" Type="http://schemas.openxmlformats.org/officeDocument/2006/relationships/image" Target="../media/image17.jpe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7.png"/><Relationship Id="rId4" Type="http://schemas.openxmlformats.org/officeDocument/2006/relationships/image" Target="../media/image1.jpeg"/><Relationship Id="rId9" Type="http://schemas.microsoft.com/office/2007/relationships/diagramDrawing" Target="../diagrams/drawing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7.png"/><Relationship Id="rId4" Type="http://schemas.openxmlformats.org/officeDocument/2006/relationships/image" Target="../media/image1.jpe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7.png"/><Relationship Id="rId4" Type="http://schemas.openxmlformats.org/officeDocument/2006/relationships/image" Target="../media/image1.jpe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jpe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12" Type="http://schemas.openxmlformats.org/officeDocument/2006/relationships/image" Target="../media/image12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11" Type="http://schemas.openxmlformats.org/officeDocument/2006/relationships/image" Target="../media/image11.jpeg"/><Relationship Id="rId5" Type="http://schemas.openxmlformats.org/officeDocument/2006/relationships/image" Target="../media/image2.png"/><Relationship Id="rId10" Type="http://schemas.openxmlformats.org/officeDocument/2006/relationships/image" Target="../media/image10.jpeg"/><Relationship Id="rId4" Type="http://schemas.openxmlformats.org/officeDocument/2006/relationships/image" Target="../media/image1.jpeg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jpeg"/><Relationship Id="rId9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jpeg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Magnifying glass showing decling performance">
            <a:extLst>
              <a:ext uri="{FF2B5EF4-FFF2-40B4-BE49-F238E27FC236}">
                <a16:creationId xmlns:a16="http://schemas.microsoft.com/office/drawing/2014/main" id="{EE830BEC-2122-5A5C-FFFD-1F6966DD97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6097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E8962-8825-6654-E7A4-E96AA9363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7200" cap="all" baseline="0"/>
              <a:t>NEWYORK CRIME RATE DATA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692F9-A89C-20C6-C3B4-681A81E54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20840" y="4815830"/>
            <a:ext cx="3259773" cy="1203970"/>
          </a:xfrm>
        </p:spPr>
        <p:txBody>
          <a:bodyPr/>
          <a:lstStyle/>
          <a:p>
            <a:r>
              <a:rPr lang="en-US" dirty="0"/>
              <a:t>Data science Mid Project</a:t>
            </a:r>
          </a:p>
          <a:p>
            <a:r>
              <a:rPr lang="en-US" dirty="0"/>
              <a:t>Team Data geeks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1061D70-9B99-E159-6E9C-ABFCEA09BD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04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5"/>
    </mc:Choice>
    <mc:Fallback>
      <p:transition spd="slow" advTm="10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B9CD461D-E6B1-8AD1-D153-FF23B51583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4" r="-1" b="-1"/>
          <a:stretch/>
        </p:blipFill>
        <p:spPr>
          <a:xfrm>
            <a:off x="1005874" y="643467"/>
            <a:ext cx="10180252" cy="55710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5FA1B30-33A4-EBA0-DA37-6C0EF74811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32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49"/>
    </mc:Choice>
    <mc:Fallback>
      <p:transition spd="slow" advTm="7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C71C8-5CB7-65B5-9473-46A29C6E3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>
                <a:latin typeface="+mn-lt"/>
              </a:rPr>
              <a:t>Realtime usage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09FE742-1A27-4AEF-B5F0-F8C383EAB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0" name="Content Placeholder 32">
            <a:extLst>
              <a:ext uri="{FF2B5EF4-FFF2-40B4-BE49-F238E27FC236}">
                <a16:creationId xmlns:a16="http://schemas.microsoft.com/office/drawing/2014/main" id="{8D137FAC-5DA2-5029-E8C9-CDB494344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3507414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5303E19-AC21-5578-3EC2-0F034FF992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90804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38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82"/>
    </mc:Choice>
    <mc:Fallback>
      <p:transition spd="slow" advTm="10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8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9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2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D76D40-1AA6-EFCC-6F0E-982ADBCA0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Workflow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89891-E1CB-3959-AD78-85434642A14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813"/>
          <a:stretch/>
        </p:blipFill>
        <p:spPr>
          <a:xfrm>
            <a:off x="1553936" y="647698"/>
            <a:ext cx="3630393" cy="5562139"/>
          </a:xfrm>
          <a:prstGeom prst="rect">
            <a:avLst/>
          </a:prstGeom>
          <a:effectLst/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A7A207B-6675-7985-7AE8-206218E62C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54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24"/>
    </mc:Choice>
    <mc:Fallback>
      <p:transition spd="slow" advTm="9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11D8-B239-2B93-AE10-19F4F020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381" y="629266"/>
            <a:ext cx="4767471" cy="1641986"/>
          </a:xfrm>
        </p:spPr>
        <p:txBody>
          <a:bodyPr>
            <a:normAutofit/>
          </a:bodyPr>
          <a:lstStyle/>
          <a:p>
            <a:r>
              <a:rPr lang="en-US">
                <a:latin typeface="Calibri" panose="020F0502020204030204" pitchFamily="34" charset="0"/>
              </a:rPr>
              <a:t>Problem Statement</a:t>
            </a:r>
          </a:p>
        </p:txBody>
      </p:sp>
      <p:pic>
        <p:nvPicPr>
          <p:cNvPr id="5" name="Picture 4" descr="Question mark boxes">
            <a:extLst>
              <a:ext uri="{FF2B5EF4-FFF2-40B4-BE49-F238E27FC236}">
                <a16:creationId xmlns:a16="http://schemas.microsoft.com/office/drawing/2014/main" id="{0870608B-30BD-8412-DCDB-9DF940C10B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933" r="28053"/>
          <a:stretch/>
        </p:blipFill>
        <p:spPr>
          <a:xfrm>
            <a:off x="-1" y="10"/>
            <a:ext cx="46346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3147C-ECE3-D6F5-A602-C55DFA1A9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2381" y="2438400"/>
            <a:ext cx="4767471" cy="3809999"/>
          </a:xfrm>
        </p:spPr>
        <p:txBody>
          <a:bodyPr>
            <a:normAutofit/>
          </a:bodyPr>
          <a:lstStyle/>
          <a:p>
            <a:r>
              <a:rPr lang="en-US">
                <a:latin typeface="Calibri" panose="020F0502020204030204" pitchFamily="34" charset="0"/>
              </a:rPr>
              <a:t>D</a:t>
            </a:r>
            <a:r>
              <a:rPr lang="en-US" i="0">
                <a:effectLst/>
                <a:latin typeface="Calibri" panose="020F0502020204030204" pitchFamily="34" charset="0"/>
              </a:rPr>
              <a:t>efines the point you hope to solve or the impact you hope to make with your work.</a:t>
            </a:r>
          </a:p>
          <a:p>
            <a:r>
              <a:rPr lang="en-US" i="0">
                <a:effectLst/>
                <a:latin typeface="Calibri" panose="020F0502020204030204" pitchFamily="34" charset="0"/>
              </a:rPr>
              <a:t>What is the problem that you are trying to solve?”</a:t>
            </a:r>
          </a:p>
          <a:p>
            <a:r>
              <a:rPr lang="en-US" i="0">
                <a:effectLst/>
                <a:latin typeface="Calibri" panose="020F0502020204030204" pitchFamily="34" charset="0"/>
              </a:rPr>
              <a:t>should be clear, concise, and define a measurable outcome.</a:t>
            </a:r>
            <a:endParaRPr lang="en-US">
              <a:latin typeface="Calibri" panose="020F0502020204030204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16D8ED4-FD85-1780-28D1-247153A019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67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98"/>
    </mc:Choice>
    <mc:Fallback>
      <p:transition spd="slow" advTm="10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588959-0389-C1EB-9B5D-72DE07D88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381" y="629266"/>
            <a:ext cx="4767471" cy="1641986"/>
          </a:xfrm>
        </p:spPr>
        <p:txBody>
          <a:bodyPr>
            <a:normAutofit/>
          </a:bodyPr>
          <a:lstStyle/>
          <a:p>
            <a:r>
              <a:rPr lang="en-US">
                <a:latin typeface="Calibri" panose="020F0502020204030204" pitchFamily="34" charset="0"/>
              </a:rPr>
              <a:t> 		Data Collection</a:t>
            </a:r>
          </a:p>
        </p:txBody>
      </p:sp>
      <p:pic>
        <p:nvPicPr>
          <p:cNvPr id="6" name="Picture 5" descr="Illuminated server room panel">
            <a:extLst>
              <a:ext uri="{FF2B5EF4-FFF2-40B4-BE49-F238E27FC236}">
                <a16:creationId xmlns:a16="http://schemas.microsoft.com/office/drawing/2014/main" id="{D786E7E9-B421-1B3C-90DC-91DE96B25E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079" r="30810" b="-1"/>
          <a:stretch/>
        </p:blipFill>
        <p:spPr>
          <a:xfrm>
            <a:off x="-1" y="10"/>
            <a:ext cx="4634680" cy="68579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A0B4A1-E032-0029-7DFE-ABBF0BDEA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2381" y="2438400"/>
            <a:ext cx="4767471" cy="3809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latin typeface="Calibri" panose="020F0502020204030204" pitchFamily="34" charset="0"/>
              </a:rPr>
              <a:t>Depends upon the problem selected</a:t>
            </a:r>
          </a:p>
          <a:p>
            <a:r>
              <a:rPr lang="en-US">
                <a:latin typeface="Calibri" panose="020F0502020204030204" pitchFamily="34" charset="0"/>
              </a:rPr>
              <a:t>IOT system - various sources such as a file, database, sensor </a:t>
            </a:r>
          </a:p>
          <a:p>
            <a:r>
              <a:rPr lang="en-US">
                <a:latin typeface="Calibri" panose="020F0502020204030204" pitchFamily="34" charset="0"/>
              </a:rPr>
              <a:t>Kaggle</a:t>
            </a:r>
          </a:p>
          <a:p>
            <a:r>
              <a:rPr lang="en-US">
                <a:latin typeface="Calibri" panose="020F0502020204030204" pitchFamily="34" charset="0"/>
              </a:rPr>
              <a:t>UCI Machine Learning Repository</a:t>
            </a:r>
          </a:p>
          <a:p>
            <a:pPr marL="0" indent="0">
              <a:buNone/>
            </a:pPr>
            <a:endParaRPr lang="en-US">
              <a:latin typeface="Calibri" panose="020F050202020403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3C47550-F585-58F3-A6C9-46F4AA663D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92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18"/>
    </mc:Choice>
    <mc:Fallback>
      <p:transition spd="slow" advTm="11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F3404-0094-48E2-2BA6-175BA552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latin typeface="Calibri" panose="020F0502020204030204" pitchFamily="34" charset="0"/>
              </a:rPr>
              <a:t> 	Data Processing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1060D31-8F6A-625D-9D3B-EC06B13DF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>
                <a:latin typeface="Calibri" panose="020F0502020204030204" pitchFamily="34" charset="0"/>
              </a:rPr>
              <a:t>Involves cleaning raw data</a:t>
            </a:r>
          </a:p>
          <a:p>
            <a:r>
              <a:rPr lang="en-US">
                <a:latin typeface="Calibri" panose="020F0502020204030204" pitchFamily="34" charset="0"/>
              </a:rPr>
              <a:t>80/20 rule is used i.e., very data scientist should spend 80% time for data pre-processing and 20% time to actually perform the analysis</a:t>
            </a:r>
          </a:p>
          <a:p>
            <a:endParaRPr lang="en-US">
              <a:latin typeface="Calibri" panose="020F050202020403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8D5E77A-F3A1-B783-3F16-D2D42441D4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33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85"/>
    </mc:Choice>
    <mc:Fallback>
      <p:transition spd="slow" advTm="11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9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CE569-39A9-1232-084D-9D089292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1A9C15-1602-0ED8-AD63-D9B36208D1E3}"/>
              </a:ext>
            </a:extLst>
          </p:cNvPr>
          <p:cNvSpPr txBox="1"/>
          <p:nvPr/>
        </p:nvSpPr>
        <p:spPr>
          <a:xfrm>
            <a:off x="4975861" y="804671"/>
            <a:ext cx="6399930" cy="524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</a:rPr>
              <a:t>Identify obvious errors, as well as better understand patterns within the data, detect outliers or anomalous events, find interesting relations among the variables.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C0451F1-25A2-E292-252B-3414D3E3FB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61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29"/>
    </mc:Choice>
    <mc:Fallback>
      <p:transition spd="slow" advTm="8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C14A3-6D0F-6CF9-4DBD-0DAA90181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latin typeface="Calibri" panose="020F0502020204030204" pitchFamily="34" charset="0"/>
              </a:rPr>
              <a:t>Model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264F1-579C-6727-C2EA-20ADC7147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>
                <a:latin typeface="Calibri" panose="020F0502020204030204" pitchFamily="34" charset="0"/>
              </a:rPr>
              <a:t>Develop data sets for training, testing, and production purposes.</a:t>
            </a:r>
          </a:p>
          <a:p>
            <a:r>
              <a:rPr lang="en-US">
                <a:latin typeface="Calibri" panose="020F0502020204030204" pitchFamily="34" charset="0"/>
              </a:rPr>
              <a:t>enable data scientist to develop analytical method and train it using algorithms, while holding aside some of data for testing the model.</a:t>
            </a:r>
          </a:p>
          <a:p>
            <a:r>
              <a:rPr lang="en-US">
                <a:latin typeface="Calibri" panose="020F0502020204030204" pitchFamily="34" charset="0"/>
              </a:rPr>
              <a:t>We are using Linear Regression Model</a:t>
            </a:r>
          </a:p>
          <a:p>
            <a:endParaRPr lang="en-US">
              <a:latin typeface="Calibri" panose="020F050202020403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9085282-8032-66A8-D180-B671EF6366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51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04"/>
    </mc:Choice>
    <mc:Fallback>
      <p:transition spd="slow" advTm="12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27486-78F9-291D-F17C-28BFE7897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/>
                <a:cs typeface="Calibri"/>
              </a:rPr>
              <a:t>Evaluation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909FE742-1A27-4AEF-B5F0-F8C383EAB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C02E4F61-0898-9D1D-C320-6870D41D2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942621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37C46A6-86A9-B76D-27D3-8A99B6DA56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94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41"/>
    </mc:Choice>
    <mc:Fallback>
      <p:transition spd="slow" advTm="9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74B0-9F77-1FA3-9C20-A8CB021D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41AC2-062E-E96E-FB09-27240F063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are planning to develop a user interface that can take crime rate percentage as input &amp; display the list of cities that match.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286EC15-ED97-04E7-9552-B0C0875402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06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61"/>
    </mc:Choice>
    <mc:Fallback>
      <p:transition spd="slow" advTm="9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AC735-5ACD-E9B3-B51A-4AC23BB4F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+mn-lt"/>
                <a:cs typeface="Times New Roman"/>
              </a:rPr>
              <a:t>Team Members</a:t>
            </a: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5C2C7509-E7F9-40F6-4C3D-4C83A3F415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4273801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A0F097A-CC89-4629-C752-21195FC143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0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76"/>
    </mc:Choice>
    <mc:Fallback>
      <p:transition spd="slow" advTm="5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18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4C1DBF-0F70-39ED-6936-0C41274EC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you...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995EB34-9803-75BD-8D2C-7B78394F33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22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9"/>
    </mc:Choice>
    <mc:Fallback>
      <p:transition spd="slow" advTm="2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3023D-3F49-F566-01A5-38B60C9A8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>
                <a:latin typeface="+mn-lt"/>
                <a:cs typeface="Times New Roman"/>
              </a:rPr>
              <a:t>OBJECTIVE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2610479-75C5-7407-6307-B13FE97045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5185690"/>
              </p:ext>
            </p:extLst>
          </p:nvPr>
        </p:nvGraphicFramePr>
        <p:xfrm>
          <a:off x="1103311" y="2052214"/>
          <a:ext cx="5803129" cy="4196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55E451D-17DF-AE90-23E0-8D50256C31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65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92"/>
    </mc:Choice>
    <mc:Fallback>
      <p:transition spd="slow" advTm="8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168F6-C9FB-4DA4-EF05-14C21A38D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New York city is divided into 5 major regions</a:t>
            </a: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F34A9E13-2ACC-862E-A0C5-54FF2F63106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186" r="-1" b="-1"/>
          <a:stretch/>
        </p:blipFill>
        <p:spPr>
          <a:xfrm>
            <a:off x="643854" y="803507"/>
            <a:ext cx="5450557" cy="5250520"/>
          </a:xfrm>
          <a:prstGeom prst="rect">
            <a:avLst/>
          </a:prstGeom>
          <a:effectLst/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C4B9A06-38E0-F751-7644-0BA6A3F5C6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51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28"/>
    </mc:Choice>
    <mc:Fallback>
      <p:transition spd="slow" advTm="7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16">
            <a:extLst>
              <a:ext uri="{FF2B5EF4-FFF2-40B4-BE49-F238E27FC236}">
                <a16:creationId xmlns:a16="http://schemas.microsoft.com/office/drawing/2014/main" id="{1530DCFF-08F5-434A-A0D5-F3E89407A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6" name="Picture 18">
            <a:extLst>
              <a:ext uri="{FF2B5EF4-FFF2-40B4-BE49-F238E27FC236}">
                <a16:creationId xmlns:a16="http://schemas.microsoft.com/office/drawing/2014/main" id="{24011A3A-9884-40BF-94F6-0625A0ADD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20">
            <a:extLst>
              <a:ext uri="{FF2B5EF4-FFF2-40B4-BE49-F238E27FC236}">
                <a16:creationId xmlns:a16="http://schemas.microsoft.com/office/drawing/2014/main" id="{D6573690-978D-48A4-8645-0E01F8211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22">
            <a:extLst>
              <a:ext uri="{FF2B5EF4-FFF2-40B4-BE49-F238E27FC236}">
                <a16:creationId xmlns:a16="http://schemas.microsoft.com/office/drawing/2014/main" id="{D4B84446-184D-45CE-9532-48179EAE5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9" name="Picture 24">
            <a:extLst>
              <a:ext uri="{FF2B5EF4-FFF2-40B4-BE49-F238E27FC236}">
                <a16:creationId xmlns:a16="http://schemas.microsoft.com/office/drawing/2014/main" id="{C9229660-8639-44E7-B486-7436516E6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0" name="Rectangle 26">
            <a:extLst>
              <a:ext uri="{FF2B5EF4-FFF2-40B4-BE49-F238E27FC236}">
                <a16:creationId xmlns:a16="http://schemas.microsoft.com/office/drawing/2014/main" id="{858084FA-40DB-44FC-94DA-93AA71CD6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18607-61B8-CFFF-9E67-E2E848116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9" y="1447800"/>
            <a:ext cx="334245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/>
              <a:t>Each Region differs in lifestyle, demographics, wealth which eventually has an effect on type of crime &amp; rate</a:t>
            </a:r>
          </a:p>
        </p:txBody>
      </p:sp>
      <p:pic>
        <p:nvPicPr>
          <p:cNvPr id="6" name="Picture 6" descr="A picture containing building, outdoor, city, street&#10;&#10;Description automatically generated">
            <a:extLst>
              <a:ext uri="{FF2B5EF4-FFF2-40B4-BE49-F238E27FC236}">
                <a16:creationId xmlns:a16="http://schemas.microsoft.com/office/drawing/2014/main" id="{F5232979-EECF-4358-5498-FEE0C3A5D14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86" r="12252" b="-4"/>
          <a:stretch/>
        </p:blipFill>
        <p:spPr>
          <a:xfrm>
            <a:off x="607848" y="609600"/>
            <a:ext cx="3397707" cy="27439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D2C2455-F470-2BBA-76D4-7CA9AA68857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20" r="15539" b="3"/>
          <a:stretch/>
        </p:blipFill>
        <p:spPr>
          <a:xfrm>
            <a:off x="4156431" y="609601"/>
            <a:ext cx="3397707" cy="2743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A235E265-2D1D-9DBA-A95F-F216D63984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184" r="4423" b="-1"/>
          <a:stretch/>
        </p:blipFill>
        <p:spPr>
          <a:xfrm>
            <a:off x="607848" y="3504436"/>
            <a:ext cx="3397707" cy="27439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Picture 7" descr="A picture containing building, outdoor, road, street&#10;&#10;Description automatically generated">
            <a:extLst>
              <a:ext uri="{FF2B5EF4-FFF2-40B4-BE49-F238E27FC236}">
                <a16:creationId xmlns:a16="http://schemas.microsoft.com/office/drawing/2014/main" id="{C6FB737C-7855-7335-126A-CD3DF60056D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290" r="11057"/>
          <a:stretch/>
        </p:blipFill>
        <p:spPr>
          <a:xfrm>
            <a:off x="4156431" y="3504436"/>
            <a:ext cx="3397707" cy="27439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4EEB36B-5367-31C5-FE85-7B9B90EB51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87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22"/>
    </mc:Choice>
    <mc:Fallback>
      <p:transition spd="slow" advTm="8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E1C73-C3C2-AB0E-41A9-80B860122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600" dirty="0">
                <a:latin typeface="+mn-lt"/>
              </a:rPr>
              <a:t>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CF5C-AB8A-0249-7203-54523253E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latin typeface="Calibri"/>
                <a:cs typeface="Calibri"/>
              </a:rPr>
              <a:t>To identify cities given specified </a:t>
            </a:r>
            <a:r>
              <a:rPr lang="en-US" sz="3600" dirty="0">
                <a:latin typeface="Calibri"/>
                <a:cs typeface="Calibri"/>
              </a:rPr>
              <a:t>percentage of crime rates.</a:t>
            </a:r>
          </a:p>
          <a:p>
            <a:r>
              <a:rPr lang="en-US" sz="3600" dirty="0">
                <a:latin typeface="Calibri"/>
                <a:cs typeface="Calibri"/>
              </a:rPr>
              <a:t>Difference in the crime rates in </a:t>
            </a:r>
            <a:r>
              <a:rPr lang="en-US" sz="3600">
                <a:latin typeface="Calibri"/>
                <a:cs typeface="Calibri"/>
              </a:rPr>
              <a:t>different regions of Newyork.</a:t>
            </a:r>
          </a:p>
          <a:p>
            <a:pPr marL="0" indent="0">
              <a:buNone/>
            </a:pPr>
            <a:endParaRPr lang="en-US" sz="3600" dirty="0">
              <a:latin typeface="Calibri" panose="020F0502020204030204" pitchFamily="34" charset="0"/>
              <a:cs typeface="Calibri"/>
            </a:endParaRPr>
          </a:p>
          <a:p>
            <a:endParaRPr lang="en-US" sz="3600" dirty="0">
              <a:latin typeface="Calibri" panose="020F0502020204030204" pitchFamily="34" charset="0"/>
            </a:endParaRPr>
          </a:p>
          <a:p>
            <a:endParaRPr lang="en-US" sz="3600" dirty="0">
              <a:latin typeface="Calibri" panose="020F0502020204030204" pitchFamily="34" charset="0"/>
            </a:endParaRPr>
          </a:p>
          <a:p>
            <a:endParaRPr lang="en-US" sz="3600" dirty="0">
              <a:latin typeface="Calibri" panose="020F0502020204030204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28104D5-1B12-B358-5555-DB8C721579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90804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14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10"/>
    </mc:Choice>
    <mc:Fallback>
      <p:transition spd="slow" advTm="10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5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8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9C292-BEF0-C124-6F54-7F05BB522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Statistics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245E5B4-B8E0-E561-0775-C970A20B63D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865" b="7865"/>
          <a:stretch/>
        </p:blipFill>
        <p:spPr>
          <a:xfrm>
            <a:off x="152400" y="1229360"/>
            <a:ext cx="6451600" cy="4854747"/>
          </a:xfrm>
          <a:prstGeom prst="rect">
            <a:avLst/>
          </a:prstGeom>
          <a:effectLst/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A2B25AE-B772-5857-B2D4-48751C13DA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00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78"/>
    </mc:Choice>
    <mc:Fallback>
      <p:transition spd="slow" advTm="11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2B63E01-21F1-ADAF-6085-572D31B73D1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9"/>
          <a:stretch>
            <a:fillRect/>
          </a:stretch>
        </p:blipFill>
        <p:spPr>
          <a:xfrm>
            <a:off x="643854" y="762000"/>
            <a:ext cx="8103906" cy="4785671"/>
          </a:xfrm>
          <a:prstGeom prst="rect">
            <a:avLst/>
          </a:prstGeom>
          <a:effectLst/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DF080BB-8F2D-2D6A-0A0F-8E1BB767DD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18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98"/>
    </mc:Choice>
    <mc:Fallback>
      <p:transition spd="slow" advTm="8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984B2-53EC-528F-8D46-B469578C4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latin typeface="+mn-lt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55780-7E06-E72D-50BE-C08CFB1BF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Times New Roman"/>
              </a:rPr>
              <a:t>NYPD Complaint Data 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ea typeface="+mn-lt"/>
                <a:cs typeface="Times New Roman"/>
              </a:rPr>
              <a:t> Source - Kaggle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dirty="0">
                <a:latin typeface="Calibri" panose="020F0502020204030204" pitchFamily="34" charset="0"/>
                <a:ea typeface="+mn-lt"/>
                <a:cs typeface="Times New Roman"/>
              </a:rPr>
              <a:t> Information about type of offense, time of occurrence, specific region.</a:t>
            </a:r>
            <a:endParaRPr lang="en-US" dirty="0">
              <a:latin typeface="Calibri" panose="020F0502020204030204" pitchFamily="34" charset="0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dirty="0">
                <a:latin typeface="Calibri" panose="020F0502020204030204" pitchFamily="34" charset="0"/>
                <a:ea typeface="+mn-lt"/>
                <a:cs typeface="+mn-lt"/>
              </a:rPr>
              <a:t> Contains 24 features</a:t>
            </a:r>
            <a:endParaRPr lang="en-US" dirty="0">
              <a:latin typeface="Calibri" panose="020F0502020204030204" pitchFamily="34" charset="0"/>
              <a:cs typeface="Times New Roman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463CABC-E4D8-F8CB-F78C-FB5BD28AEE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90804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54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90"/>
    </mc:Choice>
    <mc:Fallback>
      <p:transition spd="slow" advTm="13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</TotalTime>
  <Words>373</Words>
  <Application>Microsoft Macintosh PowerPoint</Application>
  <PresentationFormat>Widescreen</PresentationFormat>
  <Paragraphs>56</Paragraphs>
  <Slides>20</Slides>
  <Notes>0</Notes>
  <HiddenSlides>0</HiddenSlides>
  <MMClips>20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Century Gothic</vt:lpstr>
      <vt:lpstr>Gill Sans Nova</vt:lpstr>
      <vt:lpstr>Times New Roman</vt:lpstr>
      <vt:lpstr>Wingdings</vt:lpstr>
      <vt:lpstr>Wingdings 3</vt:lpstr>
      <vt:lpstr>Ion</vt:lpstr>
      <vt:lpstr>NEWYORK CRIME RATE DATA ANALYSIS</vt:lpstr>
      <vt:lpstr>Team Members</vt:lpstr>
      <vt:lpstr> OBJECTIVE</vt:lpstr>
      <vt:lpstr>New York city is divided into 5 major regions</vt:lpstr>
      <vt:lpstr>Each Region differs in lifestyle, demographics, wealth which eventually has an effect on type of crime &amp; rate</vt:lpstr>
      <vt:lpstr>Focus</vt:lpstr>
      <vt:lpstr>Statistics</vt:lpstr>
      <vt:lpstr>PowerPoint Presentation</vt:lpstr>
      <vt:lpstr>Data</vt:lpstr>
      <vt:lpstr>PowerPoint Presentation</vt:lpstr>
      <vt:lpstr>Realtime usage</vt:lpstr>
      <vt:lpstr>Workflow Diagram</vt:lpstr>
      <vt:lpstr>Problem Statement</vt:lpstr>
      <vt:lpstr>   Data Collection</vt:lpstr>
      <vt:lpstr>  Data Processing</vt:lpstr>
      <vt:lpstr>Exploratory Data Analysis</vt:lpstr>
      <vt:lpstr>Model Building</vt:lpstr>
      <vt:lpstr>Evaluation</vt:lpstr>
      <vt:lpstr>Deployment</vt:lpstr>
      <vt:lpstr>Thank you...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Thati, Yasasvi</cp:lastModifiedBy>
  <cp:revision>558</cp:revision>
  <dcterms:created xsi:type="dcterms:W3CDTF">2022-10-19T15:57:50Z</dcterms:created>
  <dcterms:modified xsi:type="dcterms:W3CDTF">2022-10-20T14:44:38Z</dcterms:modified>
</cp:coreProperties>
</file>